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38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732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5E0896-DDDA-CDBD-97FF-56DBA1892932}"/>
              </a:ext>
            </a:extLst>
          </p:cNvPr>
          <p:cNvSpPr/>
          <p:nvPr userDrawn="1"/>
        </p:nvSpPr>
        <p:spPr>
          <a:xfrm>
            <a:off x="8769096" y="5202936"/>
            <a:ext cx="2916936" cy="1207008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B59D9D7-0097-F87E-CD77-0237EABDFF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24822" y="4712425"/>
            <a:ext cx="4067178" cy="22235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4D52583-0F57-6D10-5232-1E3A97F70E9E}"/>
              </a:ext>
            </a:extLst>
          </p:cNvPr>
          <p:cNvSpPr/>
          <p:nvPr userDrawn="1"/>
        </p:nvSpPr>
        <p:spPr>
          <a:xfrm>
            <a:off x="1362269" y="5498841"/>
            <a:ext cx="2500604" cy="802432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Blue Mountain Pivot </a:t>
            </a:r>
            <a:r>
              <a:rPr lang="en-US"/>
              <a:t>Regional Skills Conference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Rachel  Sorensen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Alfredo Hernandez Gomez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Lydia  Smith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Valeria Arenas Almeida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Miah Cisneros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Madison Stiefel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Aliyah Delgado, Rubi Diaz-Lara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Lucas Barahona, Camryn Hagel, Fatima Venegas-navejas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Samantha Gonzalez, Jazmin Meza Olivas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Leylah Gleim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Angel Gonzalez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Leylah Gleim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Nathan Garner, Alfredo Hernandez Gomez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Francisco Carrillo, Rachel  Sorensen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Banking &amp; Financial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Haylee Rodriguez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Emanuel Hernandez Gomez, Justin Vaughn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Francisco Carrillo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Emily Jemmett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Candelaria Salvador Carrera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Madison Stackhouse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Frida Bustos-Figueroa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Cindy Munro</a:t>
            </a:r>
          </a:p>
          <a:p>
            <a:pPr lvl="1"/>
            <a:r>
              <a:rPr lang="en-US" dirty="0"/>
              <a:t>Stanfield Secondary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Claire Lindsay, Lita Nelson</a:t>
            </a:r>
          </a:p>
          <a:p>
            <a:pPr lvl="1"/>
            <a:r>
              <a:rPr lang="en-US" dirty="0"/>
              <a:t>Heppner High School</a:t>
            </a:r>
          </a:p>
          <a:p>
            <a:pPr lvl="0"/>
            <a:r>
              <a:rPr lang="en-US" dirty="0"/>
              <a:t>Jackson Coiner, Caleb George, Mason Orem</a:t>
            </a:r>
          </a:p>
          <a:p>
            <a:pPr lvl="1"/>
            <a:r>
              <a:rPr lang="en-US" dirty="0"/>
              <a:t>Heppner High School</a:t>
            </a:r>
          </a:p>
          <a:p>
            <a:pPr lvl="0"/>
            <a:r>
              <a:rPr lang="en-US" dirty="0"/>
              <a:t>Fatima Venegas-navejas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Hallee Hisler, John Lindsay, Katie Spivey</a:t>
            </a:r>
          </a:p>
          <a:p>
            <a:pPr lvl="1"/>
            <a:r>
              <a:rPr lang="en-US" dirty="0"/>
              <a:t>Heppner High School</a:t>
            </a:r>
          </a:p>
          <a:p>
            <a:pPr lvl="0"/>
            <a:r>
              <a:rPr lang="en-US" dirty="0"/>
              <a:t>Eduardo Delgado-Lozano, Andrew Sanchez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Aylin Gomez</a:t>
            </a:r>
          </a:p>
          <a:p>
            <a:pPr lvl="1"/>
            <a:r>
              <a:rPr lang="en-US" dirty="0"/>
              <a:t>Stanfield Secondary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Katelynn Martinez Alvarez, Alondra Olmos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 err="1"/>
              <a:t>Dezmend</a:t>
            </a:r>
            <a:r>
              <a:rPr lang="en-US" dirty="0"/>
              <a:t> Forbes, Kirstian Ledezma Meza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Kaitlynn Schaffer, Melanie Tavares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Natalia Salgado, Kyla Thorpe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Nathanael  Purswell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Stephen Hofbauer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Nathanael  Purswell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Claire Lindsay, Lilly Nichols</a:t>
            </a:r>
          </a:p>
          <a:p>
            <a:pPr lvl="1"/>
            <a:r>
              <a:rPr lang="en-US" dirty="0"/>
              <a:t>Heppner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Madison Stackhouse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Melanie Tavares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Derek Harper</a:t>
            </a:r>
          </a:p>
          <a:p>
            <a:pPr lvl="1"/>
            <a:r>
              <a:rPr lang="en-US" dirty="0"/>
              <a:t>Stanfield Secondary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88CA24EF-C450-46A5-9586-E6905DAEDB8C}" vid="{78A25899-FC31-4D54-87D3-F01D0C0BF7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319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Awards of Excellence </vt:lpstr>
      <vt:lpstr>Banking &amp; Financial Systems</vt:lpstr>
      <vt:lpstr>Business Ethics</vt:lpstr>
      <vt:lpstr>Client Service</vt:lpstr>
      <vt:lpstr>Entrepreneurship</vt:lpstr>
      <vt:lpstr>Graphic Design</vt:lpstr>
      <vt:lpstr>Help Desk</vt:lpstr>
      <vt:lpstr>Hospitality &amp; Event Management</vt:lpstr>
      <vt:lpstr>Impromptu Speaking</vt:lpstr>
      <vt:lpstr>International Business</vt:lpstr>
      <vt:lpstr>Introduction to Public Speaking</vt:lpstr>
      <vt:lpstr>Job Interview</vt:lpstr>
      <vt:lpstr>Marketing</vt:lpstr>
      <vt:lpstr>Public Speaking</vt:lpstr>
      <vt:lpstr>Sales Presentation</vt:lpstr>
      <vt:lpstr>Sports &amp; Entertainment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of Excellence </dc:title>
  <dc:creator>Tiffany Perez</dc:creator>
  <cp:lastModifiedBy>Tiffany Perez</cp:lastModifiedBy>
  <cp:revision>3</cp:revision>
  <dcterms:created xsi:type="dcterms:W3CDTF">2024-01-25T19:15:11Z</dcterms:created>
  <dcterms:modified xsi:type="dcterms:W3CDTF">2025-02-15T00:14:44Z</dcterms:modified>
</cp:coreProperties>
</file>