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  <p:sldId id="316" r:id="rId61"/>
    <p:sldId id="317" r:id="rId62"/>
    <p:sldId id="318" r:id="rId63"/>
    <p:sldId id="319" r:id="rId64"/>
    <p:sldId id="320" r:id="rId65"/>
    <p:sldId id="321" r:id="rId66"/>
    <p:sldId id="322" r:id="rId6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D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 horzBarState="maximized">
    <p:restoredLeft sz="0" autoAdjust="0"/>
    <p:restoredTop sz="96357" autoAdjust="0"/>
  </p:normalViewPr>
  <p:slideViewPr>
    <p:cSldViewPr snapToGrid="0">
      <p:cViewPr varScale="1">
        <p:scale>
          <a:sx n="159" d="100"/>
          <a:sy n="159" d="100"/>
        </p:scale>
        <p:origin x="1266" y="13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9D76873-5902-400C-D0CC-74A902146B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20273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54990" y="1256649"/>
            <a:ext cx="8915399" cy="2262781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54989" y="3586142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76FCD6-0D91-D211-9F31-FBA8A6F7278B}"/>
              </a:ext>
            </a:extLst>
          </p:cNvPr>
          <p:cNvSpPr/>
          <p:nvPr userDrawn="1"/>
        </p:nvSpPr>
        <p:spPr>
          <a:xfrm>
            <a:off x="1334278" y="5579706"/>
            <a:ext cx="2789853" cy="811763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680CD9F-9375-F497-D487-679523D2E92E}"/>
              </a:ext>
            </a:extLst>
          </p:cNvPr>
          <p:cNvSpPr/>
          <p:nvPr userDrawn="1"/>
        </p:nvSpPr>
        <p:spPr>
          <a:xfrm>
            <a:off x="8550585" y="5143323"/>
            <a:ext cx="3336651" cy="1469424"/>
          </a:xfrm>
          <a:prstGeom prst="rect">
            <a:avLst/>
          </a:prstGeom>
          <a:solidFill>
            <a:srgbClr val="0A2D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A logo with white text and blue and yellow triangle&#10;&#10;Description automatically generated">
            <a:extLst>
              <a:ext uri="{FF2B5EF4-FFF2-40B4-BE49-F238E27FC236}">
                <a16:creationId xmlns:a16="http://schemas.microsoft.com/office/drawing/2014/main" id="{A69BAD71-AA57-8A82-0192-017702334A0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067871" y="4766873"/>
            <a:ext cx="3858075" cy="210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49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FED95C7-718B-9624-D0CD-01196E03A09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464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{Place1}	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{Place2}	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{Place3}	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{Place4}	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{Place5}	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{Place6}	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{Place7}	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{Place8}	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{Place9}	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{Place10}	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{Place1}	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{Place2}	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{Place3}	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{Place4}	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{Place5}	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{Place6}	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{Place7}	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{Place8}	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{Place9}	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{Place10}	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Winners_Gr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5FF9018-9623-3FD8-F33F-018A55F2B0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5" y="2010878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{Place1}	{GroupName1}</a:t>
            </a:r>
          </a:p>
          <a:p>
            <a:pPr lvl="0"/>
            <a:r>
              <a:rPr lang="en-US" dirty="0"/>
              <a:t>{Place2}	{GroupName2}</a:t>
            </a:r>
          </a:p>
          <a:p>
            <a:pPr lvl="0"/>
            <a:r>
              <a:rPr lang="en-US" dirty="0"/>
              <a:t>{Place3}	{GroupName3}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{Place4}	{GroupName4}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{Place5}	{GroupName5}</a:t>
            </a:r>
          </a:p>
          <a:p>
            <a:pPr lvl="0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7C29F72-2C90-45AF-A005-7986A0D0F26C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682414" y="2029512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{Place6}	{GroupName6}</a:t>
            </a:r>
          </a:p>
          <a:p>
            <a:pPr lvl="0"/>
            <a:r>
              <a:rPr lang="en-US" dirty="0"/>
              <a:t>{Place7}	{GroupName7}</a:t>
            </a:r>
          </a:p>
          <a:p>
            <a:pPr lvl="0"/>
            <a:r>
              <a:rPr lang="en-US" dirty="0"/>
              <a:t>{Place8}	{GroupName8}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{Place9}	{GroupName9}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{Place10}	{GroupName10}</a:t>
            </a:r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81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Precall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D56E3A7-2350-D248-3578-5B308CD797F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18637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16750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33B5739-9355-4A68-8BD3-EB671FADB653}"/>
              </a:ext>
            </a:extLst>
          </p:cNvPr>
          <p:cNvSpPr txBox="1">
            <a:spLocks/>
          </p:cNvSpPr>
          <p:nvPr userDrawn="1"/>
        </p:nvSpPr>
        <p:spPr>
          <a:xfrm>
            <a:off x="1714670" y="193673"/>
            <a:ext cx="1976718" cy="5705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Pre-call</a:t>
            </a:r>
          </a:p>
        </p:txBody>
      </p:sp>
    </p:spTree>
    <p:extLst>
      <p:ext uri="{BB962C8B-B14F-4D97-AF65-F5344CB8AC3E}">
        <p14:creationId xmlns:p14="http://schemas.microsoft.com/office/powerpoint/2010/main" val="3207689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Precall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E1B3216-6BEF-ACAE-C097-DC8FF56EF3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6804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A2471043-8ED4-4337-A0DA-F82DC0A0CC17}"/>
              </a:ext>
            </a:extLst>
          </p:cNvPr>
          <p:cNvSpPr txBox="1">
            <a:spLocks/>
          </p:cNvSpPr>
          <p:nvPr userDrawn="1"/>
        </p:nvSpPr>
        <p:spPr>
          <a:xfrm>
            <a:off x="1722836" y="193673"/>
            <a:ext cx="1976718" cy="5705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Pre-call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1ADBF2A-988E-4CE4-A859-EB2E5AE74365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724917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{Name1}</a:t>
            </a:r>
          </a:p>
          <a:p>
            <a:pPr lvl="1"/>
            <a:r>
              <a:rPr lang="en-US" dirty="0"/>
              <a:t>{GroupName1}</a:t>
            </a:r>
          </a:p>
          <a:p>
            <a:pPr lvl="0"/>
            <a:r>
              <a:rPr lang="en-US" dirty="0"/>
              <a:t>{Name2}</a:t>
            </a:r>
          </a:p>
          <a:p>
            <a:pPr lvl="1"/>
            <a:r>
              <a:rPr lang="en-US" dirty="0"/>
              <a:t>{GroupName2}</a:t>
            </a:r>
          </a:p>
          <a:p>
            <a:pPr lvl="0"/>
            <a:r>
              <a:rPr lang="en-US" dirty="0"/>
              <a:t>{Name3}</a:t>
            </a:r>
          </a:p>
          <a:p>
            <a:pPr lvl="1"/>
            <a:r>
              <a:rPr lang="en-US" dirty="0"/>
              <a:t>{GroupName3}</a:t>
            </a:r>
          </a:p>
          <a:p>
            <a:pPr lvl="0"/>
            <a:r>
              <a:rPr lang="en-US" dirty="0"/>
              <a:t>{Name4}</a:t>
            </a:r>
          </a:p>
          <a:p>
            <a:pPr lvl="1"/>
            <a:r>
              <a:rPr lang="en-US" dirty="0"/>
              <a:t>{GroupName4}</a:t>
            </a:r>
          </a:p>
          <a:p>
            <a:pPr lvl="0"/>
            <a:r>
              <a:rPr lang="en-US" dirty="0"/>
              <a:t>{Name5}</a:t>
            </a:r>
          </a:p>
          <a:p>
            <a:pPr lvl="1"/>
            <a:r>
              <a:rPr lang="en-US" dirty="0"/>
              <a:t>{GroupName5}</a:t>
            </a:r>
          </a:p>
          <a:p>
            <a:pPr lvl="0"/>
            <a:r>
              <a:rPr lang="en-US" dirty="0"/>
              <a:t>{Name6}</a:t>
            </a:r>
          </a:p>
          <a:p>
            <a:pPr lvl="1"/>
            <a:r>
              <a:rPr lang="en-US" dirty="0"/>
              <a:t>{GroupName6}</a:t>
            </a:r>
          </a:p>
          <a:p>
            <a:pPr lvl="0"/>
            <a:r>
              <a:rPr lang="en-US" dirty="0"/>
              <a:t>{Name7}</a:t>
            </a:r>
          </a:p>
          <a:p>
            <a:pPr lvl="1"/>
            <a:r>
              <a:rPr lang="en-US" dirty="0"/>
              <a:t>{GroupName7}</a:t>
            </a:r>
          </a:p>
          <a:p>
            <a:pPr lvl="0"/>
            <a:r>
              <a:rPr lang="en-US" dirty="0"/>
              <a:t>{Name8}</a:t>
            </a:r>
          </a:p>
          <a:p>
            <a:pPr lvl="1"/>
            <a:r>
              <a:rPr lang="en-US" dirty="0"/>
              <a:t>{GroupName8}</a:t>
            </a:r>
          </a:p>
          <a:p>
            <a:pPr lvl="0"/>
            <a:r>
              <a:rPr lang="en-US" dirty="0"/>
              <a:t>{Name9}</a:t>
            </a:r>
          </a:p>
          <a:p>
            <a:pPr lvl="1"/>
            <a:r>
              <a:rPr lang="en-US" dirty="0"/>
              <a:t>{GroupName9}</a:t>
            </a:r>
          </a:p>
          <a:p>
            <a:pPr lvl="0"/>
            <a:r>
              <a:rPr lang="en-US" dirty="0"/>
              <a:t>{Name10}</a:t>
            </a:r>
          </a:p>
          <a:p>
            <a:pPr lvl="1"/>
            <a:r>
              <a:rPr lang="en-US" dirty="0"/>
              <a:t>{GroupName10}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775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etition_Precall_Gro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9999726-1C33-9366-B7B5-5413D8DDCC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43132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{</a:t>
            </a:r>
            <a:r>
              <a:rPr lang="en-US" dirty="0" err="1"/>
              <a:t>competition_name</a:t>
            </a:r>
            <a:r>
              <a:rPr lang="en-US" dirty="0"/>
              <a:t>}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41246" y="2010878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{GroupName1}</a:t>
            </a:r>
          </a:p>
          <a:p>
            <a:pPr lvl="0"/>
            <a:r>
              <a:rPr lang="en-US" dirty="0"/>
              <a:t>{GroupName2}</a:t>
            </a:r>
          </a:p>
          <a:p>
            <a:pPr lvl="0"/>
            <a:r>
              <a:rPr lang="en-US" dirty="0"/>
              <a:t>{GroupName3}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{GroupName4}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{GroupName5}</a:t>
            </a:r>
          </a:p>
          <a:p>
            <a:pPr lvl="0"/>
            <a:endParaRPr 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7C29F72-2C90-45AF-A005-7986A0D0F26C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703615" y="2029512"/>
            <a:ext cx="4645152" cy="3448595"/>
          </a:xfrm>
        </p:spPr>
        <p:txBody>
          <a:bodyPr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{GroupName6}</a:t>
            </a:r>
          </a:p>
          <a:p>
            <a:pPr lvl="0"/>
            <a:r>
              <a:rPr lang="en-US" dirty="0"/>
              <a:t>{GroupName7}</a:t>
            </a:r>
          </a:p>
          <a:p>
            <a:pPr lvl="0"/>
            <a:r>
              <a:rPr lang="en-US" dirty="0"/>
              <a:t>{GroupName8}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{GroupName9}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en-US" dirty="0"/>
              <a:t>{GroupName10}</a:t>
            </a:r>
          </a:p>
          <a:p>
            <a:pPr lvl="0"/>
            <a:endParaRPr lang="en-US" dirty="0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0D36F4D5-8681-4425-930C-F420ACC3C14F}"/>
              </a:ext>
            </a:extLst>
          </p:cNvPr>
          <p:cNvSpPr txBox="1">
            <a:spLocks/>
          </p:cNvSpPr>
          <p:nvPr userDrawn="1"/>
        </p:nvSpPr>
        <p:spPr>
          <a:xfrm>
            <a:off x="1722835" y="193673"/>
            <a:ext cx="1976718" cy="57057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800" b="1" i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Pre-call</a:t>
            </a:r>
          </a:p>
        </p:txBody>
      </p:sp>
    </p:spTree>
    <p:extLst>
      <p:ext uri="{BB962C8B-B14F-4D97-AF65-F5344CB8AC3E}">
        <p14:creationId xmlns:p14="http://schemas.microsoft.com/office/powerpoint/2010/main" val="365799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mplateVersion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96EFAFC-C781-535F-1B69-A7C2051AC8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49217" y="804889"/>
            <a:ext cx="9605635" cy="105930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[Don’t Delete This layout]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108EEBA4-0CA5-4DE7-91A4-A7C2BBAA127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447331" y="2010878"/>
            <a:ext cx="9605635" cy="3448595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 baseline="0">
                <a:solidFill>
                  <a:schemeClr val="bg1"/>
                </a:solidFill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/>
            </a:lvl2pPr>
          </a:lstStyle>
          <a:p>
            <a:pPr lvl="0"/>
            <a:r>
              <a:rPr lang="en-US" dirty="0"/>
              <a:t>This layout is used for Blue Panda versioning. Deleting or modifying this slide can result in this template not being valid for Blue Panda to process.</a:t>
            </a:r>
          </a:p>
        </p:txBody>
      </p:sp>
      <p:pic>
        <p:nvPicPr>
          <p:cNvPr id="10" name="Picture 9" descr="A close up of a sign&#10;&#10;Description automatically generated">
            <a:extLst>
              <a:ext uri="{FF2B5EF4-FFF2-40B4-BE49-F238E27FC236}">
                <a16:creationId xmlns:a16="http://schemas.microsoft.com/office/drawing/2014/main" id="{142A9A94-D7F8-4FD7-A35B-84A9DCF27A8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884232" y="5623262"/>
            <a:ext cx="1061798" cy="10593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5093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wd">
                    <p:tmPct val="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653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65" r:id="rId3"/>
    <p:sldLayoutId id="2147483664" r:id="rId4"/>
    <p:sldLayoutId id="2147483662" r:id="rId5"/>
    <p:sldLayoutId id="2147483672" r:id="rId6"/>
    <p:sldLayoutId id="2147483673" r:id="rId7"/>
    <p:sldLayoutId id="2147483674" r:id="rId8"/>
    <p:sldLayoutId id="2147483663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D29A0-7D04-49E7-8355-27EE381C29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54989" y="1166219"/>
            <a:ext cx="9015599" cy="2262781"/>
          </a:xfrm>
        </p:spPr>
        <p:txBody>
          <a:bodyPr/>
          <a:lstStyle/>
          <a:p>
            <a:r>
              <a:rPr lang="en-US" dirty="0"/>
              <a:t>Awards of Excellence	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0B7289-0886-4F39-8DBB-04381459F2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54989" y="3578121"/>
            <a:ext cx="8915399" cy="1126283"/>
          </a:xfrm>
        </p:spPr>
        <p:txBody>
          <a:bodyPr/>
          <a:lstStyle/>
          <a:p>
            <a:r>
              <a:rPr lang="en-US" dirty="0"/>
              <a:t>Blue Mountain Regional Skills Conference 2025</a:t>
            </a:r>
          </a:p>
        </p:txBody>
      </p:sp>
    </p:spTree>
    <p:extLst>
      <p:ext uri="{BB962C8B-B14F-4D97-AF65-F5344CB8AC3E}">
        <p14:creationId xmlns:p14="http://schemas.microsoft.com/office/powerpoint/2010/main" val="1165655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Vincent Raschio</a:t>
            </a:r>
          </a:p>
          <a:p>
            <a:pPr lvl="1"/>
            <a:r>
              <a:rPr lang="en-US" dirty="0"/>
              <a:t>Grant Union High School</a:t>
            </a:r>
          </a:p>
          <a:p>
            <a:pPr lvl="0"/>
            <a:r>
              <a:rPr lang="en-US" dirty="0"/>
              <a:t>2nd	Sarahi Gutierrez Ayala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3rd	Carson Taylor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4th	Aries Woodward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5th	Noah Spence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6th	Hailey Evans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7th	Ryan Chalmers</a:t>
            </a:r>
          </a:p>
          <a:p>
            <a:pPr lvl="1"/>
            <a:r>
              <a:rPr lang="en-US" dirty="0"/>
              <a:t>Helix High School</a:t>
            </a:r>
          </a:p>
          <a:p>
            <a:pPr lvl="0"/>
            <a:r>
              <a:rPr lang="en-US" dirty="0"/>
              <a:t>8th	Megan Huber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9th	Eliza Pettit</a:t>
            </a:r>
          </a:p>
          <a:p>
            <a:pPr lvl="1"/>
            <a:r>
              <a:rPr lang="en-US" dirty="0"/>
              <a:t>Cove High School</a:t>
            </a:r>
          </a:p>
          <a:p>
            <a:pPr lvl="0"/>
            <a:r>
              <a:rPr lang="en-US" dirty="0"/>
              <a:t>10th	Alexis Pallis</a:t>
            </a:r>
          </a:p>
          <a:p>
            <a:pPr lvl="1"/>
            <a:r>
              <a:rPr lang="en-US" dirty="0"/>
              <a:t>Imbler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Cayman Campbell, Liberty  Robarge </a:t>
            </a:r>
          </a:p>
          <a:p>
            <a:pPr lvl="1"/>
            <a:r>
              <a:rPr lang="en-US" dirty="0"/>
              <a:t>Ontario High School</a:t>
            </a:r>
          </a:p>
          <a:p>
            <a:pPr lvl="0"/>
            <a:r>
              <a:rPr lang="en-US" dirty="0"/>
              <a:t>2nd	Skeen Dittmann, Sofia Garcia</a:t>
            </a:r>
          </a:p>
          <a:p>
            <a:pPr lvl="1"/>
            <a:r>
              <a:rPr lang="en-US" dirty="0"/>
              <a:t>Cove High School</a:t>
            </a:r>
          </a:p>
          <a:p>
            <a:pPr lvl="0"/>
            <a:r>
              <a:rPr lang="en-US" dirty="0"/>
              <a:t>3rd	Benjamin Finley</a:t>
            </a:r>
          </a:p>
          <a:p>
            <a:pPr lvl="1"/>
            <a:r>
              <a:rPr lang="en-US" dirty="0"/>
              <a:t>Grant Union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Career Exploration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Jackson Sturm</a:t>
            </a:r>
          </a:p>
          <a:p>
            <a:pPr lvl="1"/>
            <a:r>
              <a:rPr lang="en-US" dirty="0"/>
              <a:t>Union High School - Middle Level</a:t>
            </a:r>
          </a:p>
          <a:p>
            <a:pPr lvl="0"/>
            <a:r>
              <a:rPr lang="en-US" dirty="0"/>
              <a:t>2nd	Riggin Dowdy</a:t>
            </a:r>
          </a:p>
          <a:p>
            <a:pPr lvl="1"/>
            <a:r>
              <a:rPr lang="en-US" dirty="0"/>
              <a:t>Grant Union Jr High</a:t>
            </a:r>
          </a:p>
          <a:p>
            <a:pPr lvl="0"/>
            <a:r>
              <a:rPr lang="en-US" dirty="0"/>
              <a:t>3rd	Leilani Griffith</a:t>
            </a:r>
          </a:p>
          <a:p>
            <a:pPr lvl="1"/>
            <a:r>
              <a:rPr lang="en-US" dirty="0"/>
              <a:t>Baker Middle School</a:t>
            </a:r>
          </a:p>
          <a:p>
            <a:pPr lvl="0"/>
            <a:r>
              <a:rPr lang="en-US" dirty="0"/>
              <a:t>4th	Millie Blaylock</a:t>
            </a:r>
          </a:p>
          <a:p>
            <a:pPr lvl="1"/>
            <a:r>
              <a:rPr lang="en-US" dirty="0"/>
              <a:t>Union High School - Middle Level</a:t>
            </a:r>
          </a:p>
          <a:p>
            <a:pPr lvl="0"/>
            <a:r>
              <a:rPr lang="en-US" dirty="0"/>
              <a:t>5th	Kailen McConnell</a:t>
            </a:r>
          </a:p>
          <a:p>
            <a:pPr lvl="1"/>
            <a:r>
              <a:rPr lang="en-US" dirty="0"/>
              <a:t>Union High School - Middle Level</a:t>
            </a:r>
          </a:p>
          <a:p>
            <a:pPr lvl="0"/>
            <a:r>
              <a:rPr lang="en-US" dirty="0"/>
              <a:t>6th	Andrew Berglund</a:t>
            </a:r>
          </a:p>
          <a:p>
            <a:pPr lvl="1"/>
            <a:r>
              <a:rPr lang="en-US" dirty="0"/>
              <a:t>Imbler Middle Level</a:t>
            </a:r>
          </a:p>
          <a:p>
            <a:pPr lvl="0"/>
            <a:r>
              <a:rPr lang="en-US" dirty="0"/>
              <a:t>7th	Lane Bailey</a:t>
            </a:r>
          </a:p>
          <a:p>
            <a:pPr lvl="1"/>
            <a:r>
              <a:rPr lang="en-US" dirty="0"/>
              <a:t>Grant Union Jr High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Client Service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Brooklyn Rayl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2nd	Emanuel Rodriguez Sanchez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3rd	Adalyn Judd</a:t>
            </a:r>
          </a:p>
          <a:p>
            <a:pPr lvl="1"/>
            <a:r>
              <a:rPr lang="en-US" dirty="0"/>
              <a:t>Grant Union High School</a:t>
            </a:r>
          </a:p>
          <a:p>
            <a:pPr lvl="0"/>
            <a:r>
              <a:rPr lang="en-US" dirty="0"/>
              <a:t>4th	Elyse Flores</a:t>
            </a:r>
          </a:p>
          <a:p>
            <a:pPr lvl="1"/>
            <a:r>
              <a:rPr lang="en-US" dirty="0"/>
              <a:t>Helix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Computer Problem Solving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Christian Gingrich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2nd	Bryson Jeppeson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3rd	Brady Coller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4th	Aviana Navejar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5th	Yahir Conejo-Garcia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6th	Yael Estrada Gutierrez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7th	Corine Chen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8th	Landon James</a:t>
            </a:r>
          </a:p>
          <a:p>
            <a:pPr lvl="1"/>
            <a:r>
              <a:rPr lang="en-US" dirty="0"/>
              <a:t>Grant Union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Critical Thinking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Kaiden DeLint</a:t>
            </a:r>
          </a:p>
          <a:p>
            <a:pPr lvl="1"/>
            <a:r>
              <a:rPr lang="en-US" dirty="0"/>
              <a:t>Imbler Middle Level</a:t>
            </a:r>
          </a:p>
          <a:p>
            <a:pPr lvl="0"/>
            <a:r>
              <a:rPr lang="en-US" dirty="0"/>
              <a:t>2nd	Jacob Baxter, Caleb Shaw</a:t>
            </a:r>
          </a:p>
          <a:p>
            <a:pPr lvl="1"/>
            <a:r>
              <a:rPr lang="en-US" dirty="0"/>
              <a:t>Union High School - Middle Level</a:t>
            </a:r>
          </a:p>
          <a:p>
            <a:pPr lvl="0"/>
            <a:r>
              <a:rPr lang="en-US" dirty="0"/>
              <a:t>3rd	Kali Carroll, Justine Nelson, Kallahan Oswald</a:t>
            </a:r>
          </a:p>
          <a:p>
            <a:pPr lvl="1"/>
            <a:r>
              <a:rPr lang="en-US" dirty="0"/>
              <a:t>Imbler Middle Level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Cyber Security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Henry Wadner</a:t>
            </a:r>
          </a:p>
          <a:p>
            <a:pPr lvl="1"/>
            <a:r>
              <a:rPr lang="en-US" dirty="0"/>
              <a:t>Cove High School</a:t>
            </a:r>
          </a:p>
          <a:p>
            <a:pPr lvl="0"/>
            <a:r>
              <a:rPr lang="en-US" dirty="0"/>
              <a:t>2nd	Yahir Conejo-Garcia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3rd	Yael Estrada Gutierrez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4th	Bryson Jeppeson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5th	Christian Gingrich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6th	Corine Chen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7th	Jovani Ibarra Quezada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8th	Karidee Velasco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9th	Nevaeh Paris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10th	Malana Spencer</a:t>
            </a:r>
          </a:p>
          <a:p>
            <a:pPr lvl="1"/>
            <a:r>
              <a:rPr lang="en-US" dirty="0"/>
              <a:t>Nixyaawii Community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Digital Citizenship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Sarah Kuhl</a:t>
            </a:r>
          </a:p>
          <a:p>
            <a:pPr lvl="1"/>
            <a:r>
              <a:rPr lang="en-US" dirty="0"/>
              <a:t>Union High School - Middle Level</a:t>
            </a:r>
          </a:p>
          <a:p>
            <a:pPr lvl="0"/>
            <a:r>
              <a:rPr lang="en-US" dirty="0"/>
              <a:t>2nd	Gavin Roshon</a:t>
            </a:r>
          </a:p>
          <a:p>
            <a:pPr lvl="1"/>
            <a:r>
              <a:rPr lang="en-US" dirty="0"/>
              <a:t>Riverside Jr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Economics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Stephen Hofbauer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2nd	Isaiah Webb</a:t>
            </a:r>
          </a:p>
          <a:p>
            <a:pPr lvl="1"/>
            <a:r>
              <a:rPr lang="en-US" dirty="0"/>
              <a:t>Cove High School</a:t>
            </a:r>
          </a:p>
          <a:p>
            <a:pPr lvl="0"/>
            <a:r>
              <a:rPr lang="en-US" dirty="0"/>
              <a:t>3rd	Alexander  Garcia Plascencia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4th	Harris Gaslin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5th	Eli Marsh</a:t>
            </a:r>
          </a:p>
          <a:p>
            <a:pPr lvl="1"/>
            <a:r>
              <a:rPr lang="en-US" dirty="0"/>
              <a:t>Cove High School</a:t>
            </a:r>
          </a:p>
          <a:p>
            <a:pPr lvl="0"/>
            <a:r>
              <a:rPr lang="en-US" dirty="0"/>
              <a:t>6th	Valentin Urueta-Ibarra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7th	Richard Edwards</a:t>
            </a:r>
          </a:p>
          <a:p>
            <a:pPr lvl="1"/>
            <a:r>
              <a:rPr lang="en-US" dirty="0"/>
              <a:t>Cove High School</a:t>
            </a:r>
          </a:p>
          <a:p>
            <a:pPr lvl="0"/>
            <a:r>
              <a:rPr lang="en-US" dirty="0"/>
              <a:t>8th	Nayeli Abrego Morales</a:t>
            </a:r>
          </a:p>
          <a:p>
            <a:pPr lvl="1"/>
            <a:r>
              <a:rPr lang="en-US" dirty="0"/>
              <a:t>McLoughlin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Entrepreneurship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Sabrina Belcher, RyAnna Fuhrmann</a:t>
            </a:r>
          </a:p>
          <a:p>
            <a:pPr lvl="1"/>
            <a:r>
              <a:rPr lang="en-US" dirty="0"/>
              <a:t>Ontario High School</a:t>
            </a:r>
          </a:p>
          <a:p>
            <a:pPr lvl="0"/>
            <a:r>
              <a:rPr lang="en-US" dirty="0"/>
              <a:t>2nd	Isabel Wedam</a:t>
            </a:r>
          </a:p>
          <a:p>
            <a:pPr lvl="1"/>
            <a:r>
              <a:rPr lang="en-US" dirty="0"/>
              <a:t>Irrigon Senior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Accounting 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Nevaeh Paris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2nd	Noah Walker</a:t>
            </a:r>
          </a:p>
          <a:p>
            <a:pPr lvl="1"/>
            <a:r>
              <a:rPr lang="en-US" dirty="0"/>
              <a:t>Helix High School</a:t>
            </a:r>
          </a:p>
          <a:p>
            <a:pPr lvl="0"/>
            <a:r>
              <a:rPr lang="en-US" dirty="0"/>
              <a:t>3rd	Jaime  Calvillo Mendoza</a:t>
            </a:r>
          </a:p>
          <a:p>
            <a:pPr lvl="1"/>
            <a:r>
              <a:rPr lang="en-US" dirty="0"/>
              <a:t>Riverside Jr/Sr High School</a:t>
            </a:r>
          </a:p>
          <a:p>
            <a:pPr lvl="0"/>
            <a:r>
              <a:rPr lang="en-US" dirty="0"/>
              <a:t>4th	Jake  Lines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5th	Karina Ortiz Macias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6th	Andrew Kubishta</a:t>
            </a:r>
          </a:p>
          <a:p>
            <a:pPr lvl="1"/>
            <a:r>
              <a:rPr lang="en-US" dirty="0"/>
              <a:t>Helix High School</a:t>
            </a:r>
          </a:p>
          <a:p>
            <a:pPr lvl="0"/>
            <a:r>
              <a:rPr lang="en-US" dirty="0"/>
              <a:t>7th	Emilee Dean</a:t>
            </a:r>
          </a:p>
          <a:p>
            <a:pPr lvl="1"/>
            <a:r>
              <a:rPr lang="en-US" dirty="0"/>
              <a:t>Helix High School</a:t>
            </a:r>
          </a:p>
          <a:p>
            <a:pPr lvl="0"/>
            <a:r>
              <a:rPr lang="en-US" dirty="0"/>
              <a:t>8th	Larsen Wright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9th	Samantha Gonzalez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10th	Ethan Dyer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Business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Kinley Adams</a:t>
            </a:r>
          </a:p>
          <a:p>
            <a:pPr lvl="1"/>
            <a:r>
              <a:rPr lang="en-US" dirty="0"/>
              <a:t>Imbler Middle Level</a:t>
            </a:r>
          </a:p>
          <a:p>
            <a:pPr lvl="0"/>
            <a:r>
              <a:rPr lang="en-US" dirty="0"/>
              <a:t>2nd	Emily  Ford</a:t>
            </a:r>
          </a:p>
          <a:p>
            <a:pPr lvl="1"/>
            <a:r>
              <a:rPr lang="en-US" dirty="0"/>
              <a:t>Grant Union Jr High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Computer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Rietta  VanHouten</a:t>
            </a:r>
          </a:p>
          <a:p>
            <a:pPr lvl="1"/>
            <a:r>
              <a:rPr lang="en-US" dirty="0"/>
              <a:t>Pilot Rock Jr/Sr High School: Middle School Chapter</a:t>
            </a:r>
          </a:p>
          <a:p>
            <a:pPr lvl="0"/>
            <a:r>
              <a:rPr lang="en-US" dirty="0"/>
              <a:t>2nd	Adam Hoeft</a:t>
            </a:r>
          </a:p>
          <a:p>
            <a:pPr lvl="1"/>
            <a:r>
              <a:rPr lang="en-US" dirty="0"/>
              <a:t>Pilot Rock Jr/Sr High School: Middle School Chapter</a:t>
            </a:r>
          </a:p>
          <a:p>
            <a:pPr lvl="0"/>
            <a:r>
              <a:rPr lang="en-US" dirty="0"/>
              <a:t>3rd	Teagan Prine</a:t>
            </a:r>
          </a:p>
          <a:p>
            <a:pPr lvl="1"/>
            <a:r>
              <a:rPr lang="en-US" dirty="0"/>
              <a:t>Pilot Rock Jr/Sr High School: Middle School Chapter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Computer Science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Matias Mello</a:t>
            </a:r>
          </a:p>
          <a:p>
            <a:pPr lvl="1"/>
            <a:r>
              <a:rPr lang="en-US" dirty="0"/>
              <a:t>Baker Middle School</a:t>
            </a:r>
          </a:p>
          <a:p>
            <a:pPr lvl="0"/>
            <a:r>
              <a:rPr lang="en-US" dirty="0"/>
              <a:t>2nd	Daniel Irwin</a:t>
            </a:r>
          </a:p>
          <a:p>
            <a:pPr lvl="1"/>
            <a:r>
              <a:rPr lang="en-US" dirty="0"/>
              <a:t>Imbler Middle Level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Bella Brons</a:t>
            </a:r>
          </a:p>
          <a:p>
            <a:pPr lvl="1"/>
            <a:r>
              <a:rPr lang="en-US" dirty="0"/>
              <a:t>Riverside Jr High School</a:t>
            </a:r>
          </a:p>
          <a:p>
            <a:pPr lvl="0"/>
            <a:r>
              <a:rPr lang="en-US" dirty="0"/>
              <a:t>2nd	Jocelyn Rayl</a:t>
            </a:r>
          </a:p>
          <a:p>
            <a:pPr lvl="1"/>
            <a:r>
              <a:rPr lang="en-US" dirty="0"/>
              <a:t>Baker Middle School</a:t>
            </a:r>
          </a:p>
          <a:p>
            <a:pPr lvl="0"/>
            <a:r>
              <a:rPr lang="en-US" dirty="0"/>
              <a:t>3rd	Leilani Griffith</a:t>
            </a:r>
          </a:p>
          <a:p>
            <a:pPr lvl="1"/>
            <a:r>
              <a:rPr lang="en-US" dirty="0"/>
              <a:t>Baker Middle School</a:t>
            </a:r>
          </a:p>
          <a:p>
            <a:pPr lvl="0"/>
            <a:r>
              <a:rPr lang="en-US" dirty="0"/>
              <a:t>4th	Natily Sicard</a:t>
            </a:r>
          </a:p>
          <a:p>
            <a:pPr lvl="1"/>
            <a:r>
              <a:rPr lang="en-US" dirty="0"/>
              <a:t>Pilot Rock Jr/Sr High School: Middle School Chapter</a:t>
            </a:r>
          </a:p>
          <a:p>
            <a:pPr lvl="0"/>
            <a:r>
              <a:rPr lang="en-US" dirty="0"/>
              <a:t>5th	Sophia Villegas</a:t>
            </a:r>
          </a:p>
          <a:p>
            <a:pPr lvl="1"/>
            <a:r>
              <a:rPr lang="en-US" dirty="0"/>
              <a:t>Riverside Jr High School</a:t>
            </a:r>
          </a:p>
          <a:p>
            <a:pPr lvl="0"/>
            <a:r>
              <a:rPr lang="en-US" dirty="0"/>
              <a:t>6th	Nathan Endersby</a:t>
            </a:r>
          </a:p>
          <a:p>
            <a:pPr lvl="1"/>
            <a:r>
              <a:rPr lang="en-US" dirty="0"/>
              <a:t>Pilot Rock Jr/Sr High School: Middle School Chapter</a:t>
            </a:r>
          </a:p>
          <a:p>
            <a:pPr lvl="0"/>
            <a:r>
              <a:rPr lang="en-US" dirty="0"/>
              <a:t>7th	Emily  Ford</a:t>
            </a:r>
          </a:p>
          <a:p>
            <a:pPr lvl="1"/>
            <a:r>
              <a:rPr lang="en-US" dirty="0"/>
              <a:t>Grant Union Jr High</a:t>
            </a:r>
          </a:p>
          <a:p>
            <a:pPr lvl="0"/>
            <a:r>
              <a:rPr lang="en-US" dirty="0"/>
              <a:t>8th	Bereniceth Rodriguez-Sanchez</a:t>
            </a:r>
          </a:p>
          <a:p>
            <a:pPr lvl="1"/>
            <a:r>
              <a:rPr lang="en-US" dirty="0"/>
              <a:t>Baker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Parliamentary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Avery Ellis</a:t>
            </a:r>
          </a:p>
          <a:p>
            <a:pPr lvl="1"/>
            <a:r>
              <a:rPr lang="en-US" dirty="0"/>
              <a:t>Baker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Public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Avery Ellis</a:t>
            </a:r>
          </a:p>
          <a:p>
            <a:pPr lvl="1"/>
            <a:r>
              <a:rPr lang="en-US" dirty="0"/>
              <a:t>Baker Middle School</a:t>
            </a:r>
          </a:p>
          <a:p>
            <a:pPr lvl="0"/>
            <a:r>
              <a:rPr lang="en-US" dirty="0"/>
              <a:t>2nd	Wyatt Dawson</a:t>
            </a:r>
          </a:p>
          <a:p>
            <a:pPr lvl="1"/>
            <a:r>
              <a:rPr lang="en-US" dirty="0"/>
              <a:t>Riverside Jr High School</a:t>
            </a:r>
          </a:p>
          <a:p>
            <a:pPr lvl="0"/>
            <a:r>
              <a:rPr lang="en-US" dirty="0"/>
              <a:t>3rd	Jocelyn Rayl</a:t>
            </a:r>
          </a:p>
          <a:p>
            <a:pPr lvl="1"/>
            <a:r>
              <a:rPr lang="en-US" dirty="0"/>
              <a:t>Baker Middle School</a:t>
            </a:r>
          </a:p>
          <a:p>
            <a:pPr lvl="0"/>
            <a:r>
              <a:rPr lang="en-US" dirty="0"/>
              <a:t>4th	Bella Brons</a:t>
            </a:r>
          </a:p>
          <a:p>
            <a:pPr lvl="1"/>
            <a:r>
              <a:rPr lang="en-US" dirty="0"/>
              <a:t>Riverside Jr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Exploring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Matias Mello</a:t>
            </a:r>
          </a:p>
          <a:p>
            <a:pPr lvl="1"/>
            <a:r>
              <a:rPr lang="en-US" dirty="0"/>
              <a:t>Baker Middle School</a:t>
            </a:r>
          </a:p>
          <a:p>
            <a:pPr lvl="0"/>
            <a:r>
              <a:rPr lang="en-US" dirty="0"/>
              <a:t>2nd	Amelia Doyon</a:t>
            </a:r>
          </a:p>
          <a:p>
            <a:pPr lvl="1"/>
            <a:r>
              <a:rPr lang="en-US" dirty="0"/>
              <a:t>Union High School - Middle Level</a:t>
            </a:r>
          </a:p>
          <a:p>
            <a:pPr lvl="0"/>
            <a:r>
              <a:rPr lang="en-US" dirty="0"/>
              <a:t>3rd	Travis Mooney</a:t>
            </a:r>
          </a:p>
          <a:p>
            <a:pPr lvl="1"/>
            <a:r>
              <a:rPr lang="en-US" dirty="0"/>
              <a:t>Union High School - Middle Level</a:t>
            </a:r>
          </a:p>
          <a:p>
            <a:pPr lvl="0"/>
            <a:r>
              <a:rPr lang="en-US" dirty="0"/>
              <a:t>4th	Colt Johnson</a:t>
            </a:r>
          </a:p>
          <a:p>
            <a:pPr lvl="1"/>
            <a:r>
              <a:rPr lang="en-US" dirty="0"/>
              <a:t>Imbler Middle Level</a:t>
            </a:r>
          </a:p>
          <a:p>
            <a:pPr lvl="0"/>
            <a:r>
              <a:rPr lang="en-US" dirty="0"/>
              <a:t>5th	Blake Morton</a:t>
            </a:r>
          </a:p>
          <a:p>
            <a:pPr lvl="1"/>
            <a:r>
              <a:rPr lang="en-US" dirty="0"/>
              <a:t>Union High School - Middle Level</a:t>
            </a:r>
          </a:p>
          <a:p>
            <a:pPr lvl="0"/>
            <a:r>
              <a:rPr lang="en-US" dirty="0"/>
              <a:t>6th	Daebria Stewart</a:t>
            </a:r>
          </a:p>
          <a:p>
            <a:pPr lvl="1"/>
            <a:r>
              <a:rPr lang="en-US" dirty="0"/>
              <a:t>Baker Middle School</a:t>
            </a:r>
          </a:p>
          <a:p>
            <a:pPr lvl="0"/>
            <a:r>
              <a:rPr lang="en-US" dirty="0"/>
              <a:t>7th	Caden Blackburn</a:t>
            </a:r>
          </a:p>
          <a:p>
            <a:pPr lvl="1"/>
            <a:r>
              <a:rPr lang="en-US" dirty="0"/>
              <a:t>Union High School - Middle Level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FBLA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Isabelle Schmidt</a:t>
            </a:r>
          </a:p>
          <a:p>
            <a:pPr lvl="1"/>
            <a:r>
              <a:rPr lang="en-US" dirty="0"/>
              <a:t>Union High School - Middle Level</a:t>
            </a:r>
          </a:p>
          <a:p>
            <a:pPr lvl="0"/>
            <a:r>
              <a:rPr lang="en-US" dirty="0"/>
              <a:t>2nd	Meka LaMiller</a:t>
            </a:r>
          </a:p>
          <a:p>
            <a:pPr lvl="1"/>
            <a:r>
              <a:rPr lang="en-US" dirty="0"/>
              <a:t>Imbler Middle Level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FBLA Mission &amp; Pledge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Colt Johnson</a:t>
            </a:r>
          </a:p>
          <a:p>
            <a:pPr lvl="1"/>
            <a:r>
              <a:rPr lang="en-US" dirty="0"/>
              <a:t>Imbler Middle Level</a:t>
            </a:r>
          </a:p>
          <a:p>
            <a:pPr lvl="0"/>
            <a:r>
              <a:rPr lang="en-US" dirty="0"/>
              <a:t>2nd	Meka LaMiller</a:t>
            </a:r>
          </a:p>
          <a:p>
            <a:pPr lvl="1"/>
            <a:r>
              <a:rPr lang="en-US" dirty="0"/>
              <a:t>Imbler Middle Level</a:t>
            </a:r>
          </a:p>
          <a:p>
            <a:pPr lvl="0"/>
            <a:r>
              <a:rPr lang="en-US" dirty="0"/>
              <a:t>3rd	Daniel Irwin</a:t>
            </a:r>
          </a:p>
          <a:p>
            <a:pPr lvl="1"/>
            <a:r>
              <a:rPr lang="en-US" dirty="0"/>
              <a:t>Imbler Middle Level</a:t>
            </a:r>
          </a:p>
          <a:p>
            <a:pPr lvl="0"/>
            <a:r>
              <a:rPr lang="en-US" dirty="0"/>
              <a:t>4th	Torrence  Holland</a:t>
            </a:r>
          </a:p>
          <a:p>
            <a:pPr lvl="1"/>
            <a:r>
              <a:rPr lang="en-US" dirty="0"/>
              <a:t>Grant Union Jr High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Financial Literacy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Kinley Adams</a:t>
            </a:r>
          </a:p>
          <a:p>
            <a:pPr lvl="1"/>
            <a:r>
              <a:rPr lang="en-US" dirty="0"/>
              <a:t>Imbler Middle Level</a:t>
            </a:r>
          </a:p>
          <a:p>
            <a:pPr lvl="0"/>
            <a:r>
              <a:rPr lang="en-US" dirty="0"/>
              <a:t>2nd	Riggin Dowdy</a:t>
            </a:r>
          </a:p>
          <a:p>
            <a:pPr lvl="1"/>
            <a:r>
              <a:rPr lang="en-US" dirty="0"/>
              <a:t>Grant Union Jr High</a:t>
            </a:r>
          </a:p>
          <a:p>
            <a:pPr lvl="0"/>
            <a:r>
              <a:rPr lang="en-US" dirty="0"/>
              <a:t>3rd	Justine Nelson</a:t>
            </a:r>
          </a:p>
          <a:p>
            <a:pPr lvl="1"/>
            <a:r>
              <a:rPr lang="en-US" dirty="0"/>
              <a:t>Imbler Middle Level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Accounting II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Rigoberto Moreno Torres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2nd	Olivia Jacoby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3rd	Brooklyn Rayl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4th	Noe Grajeola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5th	Yumalai Tejeda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6th	Fernando Varela Lepe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Financial Math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Rigoberto Moreno Torres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2nd	Henry Wadner</a:t>
            </a:r>
          </a:p>
          <a:p>
            <a:pPr lvl="1"/>
            <a:r>
              <a:rPr lang="en-US" dirty="0"/>
              <a:t>Cove High School</a:t>
            </a:r>
          </a:p>
          <a:p>
            <a:pPr lvl="0"/>
            <a:r>
              <a:rPr lang="en-US" dirty="0"/>
              <a:t>3rd	Kolt Alam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4th	Harris Gaslin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5th	Victoria Morris</a:t>
            </a:r>
          </a:p>
          <a:p>
            <a:pPr lvl="1"/>
            <a:r>
              <a:rPr lang="en-US" dirty="0"/>
              <a:t>Helix High School</a:t>
            </a:r>
          </a:p>
          <a:p>
            <a:pPr lvl="0"/>
            <a:r>
              <a:rPr lang="en-US" dirty="0"/>
              <a:t>6th	Ethan Dyer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7th	Noe Grajeola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8th	Kayleigh Coiner</a:t>
            </a:r>
          </a:p>
          <a:p>
            <a:pPr lvl="1"/>
            <a:r>
              <a:rPr lang="en-US" dirty="0"/>
              <a:t>Helix High School</a:t>
            </a:r>
          </a:p>
          <a:p>
            <a:pPr lvl="0"/>
            <a:r>
              <a:rPr lang="en-US" dirty="0"/>
              <a:t>9th	Mason Kimball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10th	Karina Ortiz Macias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Graphic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Ashlyn Dalton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2nd	Marek  Fuhrmann</a:t>
            </a:r>
          </a:p>
          <a:p>
            <a:pPr lvl="1"/>
            <a:r>
              <a:rPr lang="en-US" dirty="0"/>
              <a:t>Ontario High School</a:t>
            </a:r>
          </a:p>
          <a:p>
            <a:pPr lvl="0"/>
            <a:r>
              <a:rPr lang="en-US" dirty="0"/>
              <a:t>3rd	Matthew Cole</a:t>
            </a:r>
          </a:p>
          <a:p>
            <a:pPr lvl="1"/>
            <a:r>
              <a:rPr lang="en-US" dirty="0"/>
              <a:t>Irrigon Senior High School</a:t>
            </a:r>
          </a:p>
          <a:p>
            <a:pPr lvl="0"/>
            <a:r>
              <a:rPr lang="en-US" dirty="0"/>
              <a:t>4th	Dominic Steinmetz</a:t>
            </a:r>
          </a:p>
          <a:p>
            <a:pPr lvl="1"/>
            <a:r>
              <a:rPr lang="en-US" dirty="0"/>
              <a:t>Helix High School</a:t>
            </a:r>
          </a:p>
          <a:p>
            <a:pPr lvl="0"/>
            <a:r>
              <a:rPr lang="en-US" dirty="0"/>
              <a:t>5th	Addison Conklin, Ava Mendoza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6th	Maripaz Gonzalez Sierra, Lydia Spooner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7th	Taylor Ritter, Brooklynn Scott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8th	Jaxyn Ramos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9th	Alana  Shaffer</a:t>
            </a:r>
          </a:p>
          <a:p>
            <a:pPr lvl="1"/>
            <a:r>
              <a:rPr lang="en-US" dirty="0"/>
              <a:t>Grant Union High School</a:t>
            </a:r>
          </a:p>
          <a:p>
            <a:pPr lvl="0"/>
            <a:r>
              <a:rPr lang="en-US" dirty="0"/>
              <a:t>10th	Landon James</a:t>
            </a:r>
          </a:p>
          <a:p>
            <a:pPr lvl="1"/>
            <a:r>
              <a:rPr lang="en-US" dirty="0"/>
              <a:t>Grant Union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Health Care Administration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Olivia  Thew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2nd	Lucia Morales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3rd	Emersyn Miller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4th	Akeira Moncada</a:t>
            </a:r>
          </a:p>
          <a:p>
            <a:pPr lvl="1"/>
            <a:r>
              <a:rPr lang="en-US" dirty="0"/>
              <a:t>Ontario High School</a:t>
            </a:r>
          </a:p>
          <a:p>
            <a:pPr lvl="0"/>
            <a:r>
              <a:rPr lang="en-US" dirty="0"/>
              <a:t>5th	Maylie Eby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6th	Eliza Pettit</a:t>
            </a:r>
          </a:p>
          <a:p>
            <a:pPr lvl="1"/>
            <a:r>
              <a:rPr lang="en-US" dirty="0"/>
              <a:t>Cove High School</a:t>
            </a:r>
          </a:p>
          <a:p>
            <a:pPr lvl="0"/>
            <a:r>
              <a:rPr lang="en-US" dirty="0"/>
              <a:t>7th	Olivia Michael</a:t>
            </a:r>
          </a:p>
          <a:p>
            <a:pPr lvl="1"/>
            <a:r>
              <a:rPr lang="en-US" dirty="0"/>
              <a:t>Cove High School</a:t>
            </a:r>
          </a:p>
          <a:p>
            <a:pPr lvl="0"/>
            <a:r>
              <a:rPr lang="en-US" dirty="0"/>
              <a:t>8th	Marley Barrett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9th	Isabella Warg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10th	Jeweleana Chappell</a:t>
            </a:r>
          </a:p>
          <a:p>
            <a:pPr lvl="1"/>
            <a:r>
              <a:rPr lang="en-US" dirty="0"/>
              <a:t>Irrigon Senior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Help Desk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Tivian Tripple</a:t>
            </a:r>
          </a:p>
          <a:p>
            <a:pPr lvl="1"/>
            <a:r>
              <a:rPr lang="en-US" dirty="0"/>
              <a:t>Cove High School</a:t>
            </a:r>
          </a:p>
          <a:p>
            <a:pPr lvl="0"/>
            <a:r>
              <a:rPr lang="en-US" dirty="0"/>
              <a:t>2nd	Cayman Campbell</a:t>
            </a:r>
          </a:p>
          <a:p>
            <a:pPr lvl="1"/>
            <a:r>
              <a:rPr lang="en-US" dirty="0"/>
              <a:t>Ontario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Hospitality &amp; Event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Kathryn Gentry, Olivia Jacoby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2nd	Madeleine Burton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3rd	Sabrina Belcher</a:t>
            </a:r>
          </a:p>
          <a:p>
            <a:pPr lvl="1"/>
            <a:r>
              <a:rPr lang="en-US" dirty="0"/>
              <a:t>Ontario High School</a:t>
            </a:r>
          </a:p>
          <a:p>
            <a:pPr lvl="0"/>
            <a:r>
              <a:rPr lang="en-US" dirty="0"/>
              <a:t>4th	Madillyn Burright, Isla Howard, London Kunz</a:t>
            </a:r>
          </a:p>
          <a:p>
            <a:pPr lvl="1"/>
            <a:r>
              <a:rPr lang="en-US" dirty="0"/>
              <a:t>Imbler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Human Resource Management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Jocelyn Hernandez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2nd	Cruz Villagrana Gaytan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3rd	Madeleine Burton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4th	Carson Cupit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5th	Saydee Spencer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6th	Cadence Miles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7th	Brooke Morgan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Impromptu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Isabella Warg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2nd	Logan Randleas</a:t>
            </a:r>
          </a:p>
          <a:p>
            <a:pPr lvl="1"/>
            <a:r>
              <a:rPr lang="en-US" dirty="0"/>
              <a:t>Grant Union High School</a:t>
            </a:r>
          </a:p>
          <a:p>
            <a:pPr lvl="0"/>
            <a:r>
              <a:rPr lang="en-US" dirty="0"/>
              <a:t>3rd	Morgan Cole</a:t>
            </a:r>
          </a:p>
          <a:p>
            <a:pPr lvl="1"/>
            <a:r>
              <a:rPr lang="en-US" dirty="0"/>
              <a:t>Grant Union High School</a:t>
            </a:r>
          </a:p>
          <a:p>
            <a:pPr lvl="0"/>
            <a:r>
              <a:rPr lang="en-US" dirty="0"/>
              <a:t>4th	Colton Lyman</a:t>
            </a:r>
          </a:p>
          <a:p>
            <a:pPr lvl="1"/>
            <a:r>
              <a:rPr lang="en-US" dirty="0"/>
              <a:t>Grant Union High School</a:t>
            </a:r>
          </a:p>
          <a:p>
            <a:pPr lvl="0"/>
            <a:r>
              <a:rPr lang="en-US" dirty="0"/>
              <a:t>5th	Kaleb Gosnell</a:t>
            </a:r>
          </a:p>
          <a:p>
            <a:pPr lvl="1"/>
            <a:r>
              <a:rPr lang="en-US" dirty="0"/>
              <a:t>Grant Union High School</a:t>
            </a:r>
          </a:p>
          <a:p>
            <a:pPr lvl="0"/>
            <a:r>
              <a:rPr lang="en-US" dirty="0"/>
              <a:t>6th	Charles Hauger</a:t>
            </a:r>
          </a:p>
          <a:p>
            <a:pPr lvl="1"/>
            <a:r>
              <a:rPr lang="en-US" dirty="0"/>
              <a:t>Irrigon Senior High School</a:t>
            </a:r>
          </a:p>
          <a:p>
            <a:pPr lvl="0"/>
            <a:r>
              <a:rPr lang="en-US" dirty="0"/>
              <a:t>7th	Grant Gambleton</a:t>
            </a:r>
          </a:p>
          <a:p>
            <a:pPr lvl="1"/>
            <a:r>
              <a:rPr lang="en-US" dirty="0"/>
              <a:t>Baker Senior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Insurance &amp; Risk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Ephraim Moyal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2nd	Gerardo Magdaleno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3rd	Isabel Puerta Caldera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4th	Izabel Martin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5th	Yasmin Diaz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6th	Andrew Sanchez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7th	Diego Ledesma Perez</a:t>
            </a:r>
          </a:p>
          <a:p>
            <a:pPr lvl="1"/>
            <a:r>
              <a:rPr lang="en-US" dirty="0"/>
              <a:t>McLoughlin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Interpersonal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Kali Carroll</a:t>
            </a:r>
          </a:p>
          <a:p>
            <a:pPr lvl="1"/>
            <a:r>
              <a:rPr lang="en-US" dirty="0"/>
              <a:t>Imbler Middle Level</a:t>
            </a:r>
          </a:p>
          <a:p>
            <a:pPr lvl="0"/>
            <a:r>
              <a:rPr lang="en-US" dirty="0"/>
              <a:t>2nd	Harley Krebs</a:t>
            </a:r>
          </a:p>
          <a:p>
            <a:pPr lvl="1"/>
            <a:r>
              <a:rPr lang="en-US" dirty="0"/>
              <a:t>Pilot Rock Jr/Sr High School: Middle School Chapter</a:t>
            </a:r>
          </a:p>
          <a:p>
            <a:pPr lvl="0"/>
            <a:r>
              <a:rPr lang="en-US" dirty="0"/>
              <a:t>3rd	Bereniceth Rodriguez-Sanchez</a:t>
            </a:r>
          </a:p>
          <a:p>
            <a:pPr lvl="1"/>
            <a:r>
              <a:rPr lang="en-US" dirty="0"/>
              <a:t>Baker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Business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Natalie Boland</a:t>
            </a:r>
          </a:p>
          <a:p>
            <a:pPr lvl="1"/>
            <a:r>
              <a:rPr lang="en-US" dirty="0"/>
              <a:t>Helix High School</a:t>
            </a:r>
          </a:p>
          <a:p>
            <a:pPr lvl="0"/>
            <a:r>
              <a:rPr lang="en-US" dirty="0"/>
              <a:t>2nd	Dora Koltuv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3rd	Kaidyn Kretschmer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4th	Tilana Nguyen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5th	Jordan Loyd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6th	Isabella Bailey</a:t>
            </a:r>
          </a:p>
          <a:p>
            <a:pPr lvl="1"/>
            <a:r>
              <a:rPr lang="en-US" dirty="0"/>
              <a:t>Stanfield Secondary School</a:t>
            </a:r>
          </a:p>
          <a:p>
            <a:pPr lvl="0"/>
            <a:r>
              <a:rPr lang="en-US" dirty="0"/>
              <a:t>7th	Mason VanHouten</a:t>
            </a:r>
          </a:p>
          <a:p>
            <a:pPr lvl="1"/>
            <a:r>
              <a:rPr lang="en-US" dirty="0"/>
              <a:t>Pilot Rock Jr/Sr High School: High School Chapter</a:t>
            </a:r>
          </a:p>
          <a:p>
            <a:pPr lvl="0"/>
            <a:r>
              <a:rPr lang="en-US" dirty="0"/>
              <a:t>8th	Denise Meza-Gomez</a:t>
            </a:r>
          </a:p>
          <a:p>
            <a:pPr lvl="1"/>
            <a:r>
              <a:rPr lang="en-US" dirty="0"/>
              <a:t>McLoughlin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Advertising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Jocelyn Hernandez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2nd	Tyler Hampton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3rd	Bryan Vazquez Rodriguez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4th	Fernando Varela Lepe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5th	Camryn Hagel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6th	Edgar Conejo Garcia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7th	Isaac Arceo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8th	Mattison Wolcott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9th	Giselle Parra Ibarra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10th	Isaih Fuentes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Business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Daniela Navarro Anaya</a:t>
            </a:r>
          </a:p>
          <a:p>
            <a:pPr lvl="1"/>
            <a:r>
              <a:rPr lang="en-US" dirty="0"/>
              <a:t>Riverside Jr/Sr High School</a:t>
            </a:r>
          </a:p>
          <a:p>
            <a:pPr lvl="0"/>
            <a:r>
              <a:rPr lang="en-US" dirty="0"/>
              <a:t>2nd	Jhett Williams</a:t>
            </a:r>
          </a:p>
          <a:p>
            <a:pPr lvl="1"/>
            <a:r>
              <a:rPr lang="en-US" dirty="0"/>
              <a:t>Grant Union High School</a:t>
            </a:r>
          </a:p>
          <a:p>
            <a:pPr lvl="0"/>
            <a:r>
              <a:rPr lang="en-US" dirty="0"/>
              <a:t>3rd	Mykenzie Coley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4th	Jaxyn Ramos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5th	Malaeloa  Malumaleumu</a:t>
            </a:r>
          </a:p>
          <a:p>
            <a:pPr lvl="1"/>
            <a:r>
              <a:rPr lang="en-US" dirty="0"/>
              <a:t>Nixyaawii Community School</a:t>
            </a:r>
          </a:p>
          <a:p>
            <a:pPr lvl="0"/>
            <a:r>
              <a:rPr lang="en-US" dirty="0"/>
              <a:t>6th	Delia Chavez Zambrano</a:t>
            </a:r>
          </a:p>
          <a:p>
            <a:pPr lvl="1"/>
            <a:r>
              <a:rPr lang="en-US" dirty="0"/>
              <a:t>McLoughlin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Business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Kellen Browne, Darby Lucas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2nd	Ganesa Ledbetter</a:t>
            </a:r>
          </a:p>
          <a:p>
            <a:pPr lvl="1"/>
            <a:r>
              <a:rPr lang="en-US" dirty="0"/>
              <a:t>Grant Union High School</a:t>
            </a:r>
          </a:p>
          <a:p>
            <a:pPr lvl="0"/>
            <a:r>
              <a:rPr lang="en-US" dirty="0"/>
              <a:t>3rd	Drew Benjamin, Ilah Eisiminger</a:t>
            </a:r>
          </a:p>
          <a:p>
            <a:pPr lvl="1"/>
            <a:r>
              <a:rPr lang="en-US" dirty="0"/>
              <a:t>Baker Senior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Business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Malaeloa  Malumaleumu</a:t>
            </a:r>
          </a:p>
          <a:p>
            <a:pPr lvl="1"/>
            <a:r>
              <a:rPr lang="en-US" dirty="0"/>
              <a:t>Nixyaawii Community School</a:t>
            </a:r>
          </a:p>
          <a:p>
            <a:pPr lvl="0"/>
            <a:r>
              <a:rPr lang="en-US" dirty="0"/>
              <a:t>2nd	Owen Laster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3rd	Dylan Star</a:t>
            </a:r>
          </a:p>
          <a:p>
            <a:pPr lvl="1"/>
            <a:r>
              <a:rPr lang="en-US" dirty="0"/>
              <a:t>Nixyaawii Community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Event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Elyse Flores, Olivia Jones</a:t>
            </a:r>
          </a:p>
          <a:p>
            <a:pPr lvl="1"/>
            <a:r>
              <a:rPr lang="en-US" dirty="0"/>
              <a:t>Helix High School</a:t>
            </a:r>
          </a:p>
          <a:p>
            <a:pPr lvl="0"/>
            <a:r>
              <a:rPr lang="en-US" dirty="0"/>
              <a:t>2nd	Anaya Sanchez, Grace Tracy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3rd	RyAnna Fuhrmann</a:t>
            </a:r>
          </a:p>
          <a:p>
            <a:pPr lvl="1"/>
            <a:r>
              <a:rPr lang="en-US" dirty="0"/>
              <a:t>Ontario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FBLA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Keira Stiner</a:t>
            </a:r>
          </a:p>
          <a:p>
            <a:pPr lvl="1"/>
            <a:r>
              <a:rPr lang="en-US" dirty="0"/>
              <a:t>Grant Union High School</a:t>
            </a:r>
          </a:p>
          <a:p>
            <a:pPr lvl="0"/>
            <a:r>
              <a:rPr lang="en-US" dirty="0"/>
              <a:t>2nd	Sophia Chen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3rd	Isabella Bailey</a:t>
            </a:r>
          </a:p>
          <a:p>
            <a:pPr lvl="1"/>
            <a:r>
              <a:rPr lang="en-US" dirty="0"/>
              <a:t>Stanfield Secondary School</a:t>
            </a:r>
          </a:p>
          <a:p>
            <a:pPr lvl="0"/>
            <a:r>
              <a:rPr lang="en-US" dirty="0"/>
              <a:t>4th	Grayson Kincaid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5th	Matthew Cole</a:t>
            </a:r>
          </a:p>
          <a:p>
            <a:pPr lvl="1"/>
            <a:r>
              <a:rPr lang="en-US" dirty="0"/>
              <a:t>Irrigon Senior High School</a:t>
            </a:r>
          </a:p>
          <a:p>
            <a:pPr lvl="0"/>
            <a:r>
              <a:rPr lang="en-US" dirty="0"/>
              <a:t>6th	Matthew Humbert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7th	Nora Ochoa Medina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8th	Reagan Kelty</a:t>
            </a:r>
          </a:p>
          <a:p>
            <a:pPr lvl="1"/>
            <a:r>
              <a:rPr lang="en-US" dirty="0"/>
              <a:t>Cove High School</a:t>
            </a:r>
          </a:p>
          <a:p>
            <a:pPr lvl="0"/>
            <a:r>
              <a:rPr lang="en-US" dirty="0"/>
              <a:t>9th	Abril  Ceja</a:t>
            </a:r>
          </a:p>
          <a:p>
            <a:pPr lvl="1"/>
            <a:r>
              <a:rPr lang="en-US" dirty="0"/>
              <a:t>Grant Union High School</a:t>
            </a:r>
          </a:p>
          <a:p>
            <a:pPr lvl="0"/>
            <a:r>
              <a:rPr lang="en-US" dirty="0"/>
              <a:t>10th	Ellie Morris</a:t>
            </a:r>
          </a:p>
          <a:p>
            <a:pPr lvl="1"/>
            <a:r>
              <a:rPr lang="en-US" dirty="0"/>
              <a:t>Helix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Financial Math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Eliza Bailey</a:t>
            </a:r>
          </a:p>
          <a:p>
            <a:pPr lvl="1"/>
            <a:r>
              <a:rPr lang="en-US" dirty="0"/>
              <a:t>Grant Union High School</a:t>
            </a:r>
          </a:p>
          <a:p>
            <a:pPr lvl="0"/>
            <a:r>
              <a:rPr lang="en-US" dirty="0"/>
              <a:t>2nd	Valeria Arenas Almeida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3rd	Jarred Durrant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4th	Dharma Helmer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5th	Joshua Ruder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6th	Grayson Kincaid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7th	Daniela Navarro Anaya</a:t>
            </a:r>
          </a:p>
          <a:p>
            <a:pPr lvl="1"/>
            <a:r>
              <a:rPr lang="en-US" dirty="0"/>
              <a:t>Riverside Jr/Sr High School</a:t>
            </a:r>
          </a:p>
          <a:p>
            <a:pPr lvl="0"/>
            <a:r>
              <a:rPr lang="en-US" dirty="0"/>
              <a:t>8th	Olivia Jones</a:t>
            </a:r>
          </a:p>
          <a:p>
            <a:pPr lvl="1"/>
            <a:r>
              <a:rPr lang="en-US" dirty="0"/>
              <a:t>Helix High School</a:t>
            </a:r>
          </a:p>
          <a:p>
            <a:pPr lvl="0"/>
            <a:r>
              <a:rPr lang="en-US" dirty="0"/>
              <a:t>9th	Koen Eby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10th	Nora Ochoa Medina</a:t>
            </a:r>
          </a:p>
          <a:p>
            <a:pPr lvl="1"/>
            <a:r>
              <a:rPr lang="en-US" dirty="0"/>
              <a:t>Baker Senior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Information Technology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Daizie Reynolds</a:t>
            </a:r>
          </a:p>
          <a:p>
            <a:pPr lvl="1"/>
            <a:r>
              <a:rPr lang="en-US" dirty="0"/>
              <a:t>Grant Union High School</a:t>
            </a:r>
          </a:p>
          <a:p>
            <a:pPr lvl="0"/>
            <a:r>
              <a:rPr lang="en-US" dirty="0"/>
              <a:t>2nd	Drew Benjamin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3rd	Aaden Camarena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4th	Josaiah Baker</a:t>
            </a:r>
          </a:p>
          <a:p>
            <a:pPr lvl="1"/>
            <a:r>
              <a:rPr lang="en-US" dirty="0"/>
              <a:t>McLoughlin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Marketing Concepts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Tilana Nguyen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2nd	Kate Hill</a:t>
            </a:r>
          </a:p>
          <a:p>
            <a:pPr lvl="1"/>
            <a:r>
              <a:rPr lang="en-US" dirty="0"/>
              <a:t>Helix High School</a:t>
            </a:r>
          </a:p>
          <a:p>
            <a:pPr lvl="0"/>
            <a:r>
              <a:rPr lang="en-US" dirty="0"/>
              <a:t>3rd	Rileigh Ackley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4th	Maycee Costi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5th	Justin Mccown</a:t>
            </a:r>
          </a:p>
          <a:p>
            <a:pPr lvl="1"/>
            <a:r>
              <a:rPr lang="en-US" dirty="0"/>
              <a:t>Pilot Rock Jr/Sr High School: High School Chapter</a:t>
            </a:r>
          </a:p>
          <a:p>
            <a:pPr lvl="0"/>
            <a:r>
              <a:rPr lang="en-US" dirty="0"/>
              <a:t>6th	Daijha Roper</a:t>
            </a:r>
          </a:p>
          <a:p>
            <a:pPr lvl="1"/>
            <a:r>
              <a:rPr lang="en-US" dirty="0"/>
              <a:t>Nixyaawii Community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Parliamentary Procedure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Grace Tracy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2nd	Ilah Eisiminger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3rd	Miah Cisneros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4th	Alana  Shaffer</a:t>
            </a:r>
          </a:p>
          <a:p>
            <a:pPr lvl="1"/>
            <a:r>
              <a:rPr lang="en-US" dirty="0"/>
              <a:t>Grant Union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Introduction to Public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Isla Howard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2nd	Cosette Klusmier</a:t>
            </a:r>
          </a:p>
          <a:p>
            <a:pPr lvl="1"/>
            <a:r>
              <a:rPr lang="en-US" dirty="0"/>
              <a:t>Grant Union High School</a:t>
            </a:r>
          </a:p>
          <a:p>
            <a:pPr lvl="0"/>
            <a:r>
              <a:rPr lang="en-US" dirty="0"/>
              <a:t>3rd	Cora Royes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4th	London Kunz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5th	Aftin Defries</a:t>
            </a:r>
          </a:p>
          <a:p>
            <a:pPr lvl="1"/>
            <a:r>
              <a:rPr lang="en-US" dirty="0"/>
              <a:t>Union High School</a:t>
            </a:r>
          </a:p>
          <a:p>
            <a:pPr lvl="0"/>
            <a:r>
              <a:rPr lang="en-US" dirty="0"/>
              <a:t>6th	Kelsey Hays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7th	Daizie Reynolds</a:t>
            </a:r>
          </a:p>
          <a:p>
            <a:pPr lvl="1"/>
            <a:r>
              <a:rPr lang="en-US" dirty="0"/>
              <a:t>Grant Union High School</a:t>
            </a:r>
          </a:p>
          <a:p>
            <a:pPr lvl="0"/>
            <a:r>
              <a:rPr lang="en-US" dirty="0"/>
              <a:t>8th	Mykenzie Coley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9th	Olivia  Thew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10th	Cashis Alferez-Bevis</a:t>
            </a:r>
          </a:p>
          <a:p>
            <a:pPr lvl="1"/>
            <a:r>
              <a:rPr lang="en-US" dirty="0"/>
              <a:t>Nixyaawii Community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Agribusiness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Tanner Rovey</a:t>
            </a:r>
          </a:p>
          <a:p>
            <a:pPr lvl="1"/>
            <a:r>
              <a:rPr lang="en-US" dirty="0"/>
              <a:t>Cove High School</a:t>
            </a:r>
          </a:p>
          <a:p>
            <a:pPr lvl="0"/>
            <a:r>
              <a:rPr lang="en-US" dirty="0"/>
              <a:t>2nd	John Lindsay</a:t>
            </a:r>
          </a:p>
          <a:p>
            <a:pPr lvl="1"/>
            <a:r>
              <a:rPr lang="en-US" dirty="0"/>
              <a:t>Heppner High School</a:t>
            </a:r>
          </a:p>
          <a:p>
            <a:pPr lvl="0"/>
            <a:r>
              <a:rPr lang="en-US" dirty="0"/>
              <a:t>3rd	Natasha Lane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4th	Josephine Bingaman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5th	Isabel Wedam</a:t>
            </a:r>
          </a:p>
          <a:p>
            <a:pPr lvl="1"/>
            <a:r>
              <a:rPr lang="en-US" dirty="0"/>
              <a:t>Irrigon Senior High School</a:t>
            </a:r>
          </a:p>
          <a:p>
            <a:pPr lvl="0"/>
            <a:r>
              <a:rPr lang="en-US" dirty="0"/>
              <a:t>6th	Alex Jaca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7th	Calli Sovince</a:t>
            </a:r>
          </a:p>
          <a:p>
            <a:pPr lvl="1"/>
            <a:r>
              <a:rPr lang="en-US" dirty="0"/>
              <a:t>Helix High School</a:t>
            </a:r>
          </a:p>
          <a:p>
            <a:pPr lvl="0"/>
            <a:r>
              <a:rPr lang="en-US" dirty="0"/>
              <a:t>8th	Jake  Lines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9th	Kate Hill</a:t>
            </a:r>
          </a:p>
          <a:p>
            <a:pPr lvl="1"/>
            <a:r>
              <a:rPr lang="en-US" dirty="0"/>
              <a:t>Helix High School</a:t>
            </a:r>
          </a:p>
          <a:p>
            <a:pPr lvl="0"/>
            <a:r>
              <a:rPr lang="en-US" dirty="0"/>
              <a:t>10th	Bryan Vazquez Rodriguez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Job Interview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Sydney Penning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2nd	Tanner Rovey</a:t>
            </a:r>
          </a:p>
          <a:p>
            <a:pPr lvl="1"/>
            <a:r>
              <a:rPr lang="en-US" dirty="0"/>
              <a:t>Cove High School</a:t>
            </a:r>
          </a:p>
          <a:p>
            <a:pPr lvl="0"/>
            <a:r>
              <a:rPr lang="en-US" dirty="0"/>
              <a:t>3rd	Natasha Lane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4th	Maylie Eby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5th	Taylor Lee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6th	Victoria Morris</a:t>
            </a:r>
          </a:p>
          <a:p>
            <a:pPr lvl="1"/>
            <a:r>
              <a:rPr lang="en-US" dirty="0"/>
              <a:t>Helix High School</a:t>
            </a:r>
          </a:p>
          <a:p>
            <a:pPr lvl="0"/>
            <a:r>
              <a:rPr lang="en-US" dirty="0"/>
              <a:t>7th	Marley Barrett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8th	Kayleigh Coiner</a:t>
            </a:r>
          </a:p>
          <a:p>
            <a:pPr lvl="1"/>
            <a:r>
              <a:rPr lang="en-US" dirty="0"/>
              <a:t>Helix High School</a:t>
            </a:r>
          </a:p>
          <a:p>
            <a:pPr lvl="0"/>
            <a:r>
              <a:rPr lang="en-US" dirty="0"/>
              <a:t>9th	Emanuel Rodriguez Sanchez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10th	Carson Cupit</a:t>
            </a:r>
          </a:p>
          <a:p>
            <a:pPr lvl="1"/>
            <a:r>
              <a:rPr lang="en-US" dirty="0"/>
              <a:t>La Grande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Journalism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Grant Deem</a:t>
            </a:r>
          </a:p>
          <a:p>
            <a:pPr lvl="1"/>
            <a:r>
              <a:rPr lang="en-US" dirty="0"/>
              <a:t>Cove High School</a:t>
            </a:r>
          </a:p>
          <a:p>
            <a:pPr lvl="0"/>
            <a:r>
              <a:rPr lang="en-US" dirty="0"/>
              <a:t>2nd	Brianna Makin</a:t>
            </a:r>
          </a:p>
          <a:p>
            <a:pPr lvl="1"/>
            <a:r>
              <a:rPr lang="en-US" dirty="0"/>
              <a:t>Helix High School</a:t>
            </a:r>
          </a:p>
          <a:p>
            <a:pPr lvl="0"/>
            <a:r>
              <a:rPr lang="en-US" dirty="0"/>
              <a:t>3rd	Kennedy Baxter</a:t>
            </a:r>
          </a:p>
          <a:p>
            <a:pPr lvl="1"/>
            <a:r>
              <a:rPr lang="en-US" dirty="0"/>
              <a:t>Union High School</a:t>
            </a:r>
          </a:p>
          <a:p>
            <a:pPr lvl="0"/>
            <a:r>
              <a:rPr lang="en-US" dirty="0"/>
              <a:t>4th	Hailey Davis</a:t>
            </a:r>
          </a:p>
          <a:p>
            <a:pPr lvl="1"/>
            <a:r>
              <a:rPr lang="en-US" dirty="0"/>
              <a:t>Cove High School</a:t>
            </a:r>
          </a:p>
          <a:p>
            <a:pPr lvl="0"/>
            <a:r>
              <a:rPr lang="en-US" dirty="0"/>
              <a:t>5th	Reagan Kelty</a:t>
            </a:r>
          </a:p>
          <a:p>
            <a:pPr lvl="1"/>
            <a:r>
              <a:rPr lang="en-US" dirty="0"/>
              <a:t>Cove High School</a:t>
            </a:r>
          </a:p>
          <a:p>
            <a:pPr lvl="0"/>
            <a:r>
              <a:rPr lang="en-US" dirty="0"/>
              <a:t>6th	Emilia Slippy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7th	Emilee Dean</a:t>
            </a:r>
          </a:p>
          <a:p>
            <a:pPr lvl="1"/>
            <a:r>
              <a:rPr lang="en-US" dirty="0"/>
              <a:t>Helix High School</a:t>
            </a:r>
          </a:p>
          <a:p>
            <a:pPr lvl="0"/>
            <a:r>
              <a:rPr lang="en-US" dirty="0"/>
              <a:t>8th	Katelynn Martinez Alvarez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9th	Taryn McIlmoil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10th	Irelyn Collins</a:t>
            </a:r>
          </a:p>
          <a:p>
            <a:pPr lvl="1"/>
            <a:r>
              <a:rPr lang="en-US" dirty="0"/>
              <a:t>La Grande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Learning Strategies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Caleb Shaw</a:t>
            </a:r>
          </a:p>
          <a:p>
            <a:pPr lvl="1"/>
            <a:r>
              <a:rPr lang="en-US" dirty="0"/>
              <a:t>Union High School - Middle Level</a:t>
            </a:r>
          </a:p>
          <a:p>
            <a:pPr lvl="0"/>
            <a:r>
              <a:rPr lang="en-US" dirty="0"/>
              <a:t>2nd	Jacob Baxter</a:t>
            </a:r>
          </a:p>
          <a:p>
            <a:pPr lvl="1"/>
            <a:r>
              <a:rPr lang="en-US" dirty="0"/>
              <a:t>Union High School - Middle Level</a:t>
            </a:r>
          </a:p>
          <a:p>
            <a:pPr lvl="0"/>
            <a:r>
              <a:rPr lang="en-US" dirty="0"/>
              <a:t>3rd	Daebria Stewart</a:t>
            </a:r>
          </a:p>
          <a:p>
            <a:pPr lvl="1"/>
            <a:r>
              <a:rPr lang="en-US" dirty="0"/>
              <a:t>Baker Middle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Marketing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John Murphy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2nd	Miri Koltuv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3rd	Kellen Browne, Darby Lucas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4th	Mason Kimball, Noah Spence, Carson Taylor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5th	Kolt Alam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6th	Rileigh Ackley, Maycee Costi, Kaidyn Kretschmer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7th	Akeira Moncada, Kyla Olivares</a:t>
            </a:r>
          </a:p>
          <a:p>
            <a:pPr lvl="1"/>
            <a:r>
              <a:rPr lang="en-US" dirty="0"/>
              <a:t>Ontario High School</a:t>
            </a:r>
          </a:p>
          <a:p>
            <a:pPr lvl="0"/>
            <a:r>
              <a:rPr lang="en-US" dirty="0"/>
              <a:t>8th	Jeweleana Chappell, Jakson Coffman, Delcan Purves</a:t>
            </a:r>
          </a:p>
          <a:p>
            <a:pPr lvl="1"/>
            <a:r>
              <a:rPr lang="en-US" dirty="0"/>
              <a:t>Irrigon Senior High School</a:t>
            </a:r>
          </a:p>
          <a:p>
            <a:pPr lvl="0"/>
            <a:r>
              <a:rPr lang="en-US" dirty="0"/>
              <a:t>9th	Annyka Wildman</a:t>
            </a:r>
          </a:p>
          <a:p>
            <a:pPr lvl="1"/>
            <a:r>
              <a:rPr lang="en-US" dirty="0"/>
              <a:t>La Grande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Network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Taylor Gosnell, Hannah Mckinley</a:t>
            </a:r>
          </a:p>
          <a:p>
            <a:pPr lvl="1"/>
            <a:r>
              <a:rPr lang="en-US" dirty="0"/>
              <a:t>Grant Union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Networking Infrastructures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Sarahi Gutierrez Ayala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2nd	Karidee Velasco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3rd	Aviana Navejar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4th	Corban Marsh</a:t>
            </a:r>
          </a:p>
          <a:p>
            <a:pPr lvl="1"/>
            <a:r>
              <a:rPr lang="en-US" dirty="0"/>
              <a:t>Cove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Organizational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Madelyn Bailey</a:t>
            </a:r>
          </a:p>
          <a:p>
            <a:pPr lvl="1"/>
            <a:r>
              <a:rPr lang="en-US" dirty="0"/>
              <a:t>Grant Union High School</a:t>
            </a:r>
          </a:p>
          <a:p>
            <a:pPr lvl="0"/>
            <a:r>
              <a:rPr lang="en-US" dirty="0"/>
              <a:t>2nd	Kaitlyn Crowther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3rd	Anne Hindman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4th	Tayler Bowles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5th	Isabella Simmons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6th	Jillian Nelson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7th	Olivia Michael</a:t>
            </a:r>
          </a:p>
          <a:p>
            <a:pPr lvl="1"/>
            <a:r>
              <a:rPr lang="en-US" dirty="0"/>
              <a:t>Cove High School</a:t>
            </a:r>
          </a:p>
          <a:p>
            <a:pPr lvl="0"/>
            <a:r>
              <a:rPr lang="en-US" dirty="0"/>
              <a:t>8th	Mikinah Browne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9th	Hailey Evans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10th	Marek  Fuhrmann</a:t>
            </a:r>
          </a:p>
          <a:p>
            <a:pPr lvl="1"/>
            <a:r>
              <a:rPr lang="en-US" dirty="0"/>
              <a:t>Ontario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Personal Finance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Hayden  Larson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2nd	Kyla Olivares</a:t>
            </a:r>
          </a:p>
          <a:p>
            <a:pPr lvl="1"/>
            <a:r>
              <a:rPr lang="en-US" dirty="0"/>
              <a:t>Ontario High School</a:t>
            </a:r>
          </a:p>
          <a:p>
            <a:pPr lvl="0"/>
            <a:r>
              <a:rPr lang="en-US" dirty="0"/>
              <a:t>3rd	Alexander  Garcia Plascencia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4th	Cora Royes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5th	Tyler Hampton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6th	Emiterio Garcia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7th	Alexah Moreno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8th	Isabella Simmons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9th	Parker Rovey</a:t>
            </a:r>
          </a:p>
          <a:p>
            <a:pPr lvl="1"/>
            <a:r>
              <a:rPr lang="en-US" dirty="0"/>
              <a:t>Cove High School</a:t>
            </a:r>
          </a:p>
          <a:p>
            <a:pPr lvl="0"/>
            <a:r>
              <a:rPr lang="en-US" dirty="0"/>
              <a:t>10th	Liana Higheagle</a:t>
            </a:r>
          </a:p>
          <a:p>
            <a:pPr lvl="1"/>
            <a:r>
              <a:rPr lang="en-US" dirty="0"/>
              <a:t>Nixyaawii Community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Public Policy &amp; Advocacy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Brady Coller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2nd	Miri Koltuv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3rd	Aries Woodward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4th	Ashlyn Sanchez Diaz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5th	Corban Marsh</a:t>
            </a:r>
          </a:p>
          <a:p>
            <a:pPr lvl="1"/>
            <a:r>
              <a:rPr lang="en-US" dirty="0"/>
              <a:t>Cove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Public Speaking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Ashlyn Dalton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2nd	Claire Bachman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3rd	Ethan Reeder</a:t>
            </a:r>
          </a:p>
          <a:p>
            <a:pPr lvl="1"/>
            <a:r>
              <a:rPr lang="en-US" dirty="0"/>
              <a:t>Helix High School</a:t>
            </a:r>
          </a:p>
          <a:p>
            <a:pPr lvl="0"/>
            <a:r>
              <a:rPr lang="en-US" dirty="0"/>
              <a:t>4th	Sydney Penning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5th	Alexis Pallis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6th	Vincent Raschio</a:t>
            </a:r>
          </a:p>
          <a:p>
            <a:pPr lvl="1"/>
            <a:r>
              <a:rPr lang="en-US" dirty="0"/>
              <a:t>Grant Union High School</a:t>
            </a:r>
          </a:p>
          <a:p>
            <a:pPr lvl="0"/>
            <a:r>
              <a:rPr lang="en-US" dirty="0"/>
              <a:t>7th	Annyka Wildman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8th	Logan Randleas</a:t>
            </a:r>
          </a:p>
          <a:p>
            <a:pPr lvl="1"/>
            <a:r>
              <a:rPr lang="en-US" dirty="0"/>
              <a:t>Grant Union High School</a:t>
            </a:r>
          </a:p>
          <a:p>
            <a:pPr lvl="0"/>
            <a:r>
              <a:rPr lang="en-US" dirty="0"/>
              <a:t>9th	Noah Walker</a:t>
            </a:r>
          </a:p>
          <a:p>
            <a:pPr lvl="1"/>
            <a:r>
              <a:rPr lang="en-US" dirty="0"/>
              <a:t>Helix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Banking &amp; Financial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Ephraim Moyal, Larsen Wright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2nd	Dharma Helmer</a:t>
            </a:r>
          </a:p>
          <a:p>
            <a:pPr lvl="1"/>
            <a:r>
              <a:rPr lang="en-US" dirty="0"/>
              <a:t>La Grande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Sales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Ellie Morris, Calli Sovince</a:t>
            </a:r>
          </a:p>
          <a:p>
            <a:pPr lvl="1"/>
            <a:r>
              <a:rPr lang="en-US" dirty="0"/>
              <a:t>Helix High School</a:t>
            </a:r>
          </a:p>
          <a:p>
            <a:pPr lvl="0"/>
            <a:r>
              <a:rPr lang="en-US" dirty="0"/>
              <a:t>2nd	Claire Bachman, Kayla Coley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3rd	Jarred Durrant, Delaney Klinger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4th	Taylor Lee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5th	Colbi Bachman, Sophia Chen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6th	Mariana Kostiuk</a:t>
            </a:r>
          </a:p>
          <a:p>
            <a:pPr lvl="1"/>
            <a:r>
              <a:rPr lang="en-US" dirty="0"/>
              <a:t>Grant Union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Securities &amp; Investments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Hayden  Larson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2nd	Ethan Reeder</a:t>
            </a:r>
          </a:p>
          <a:p>
            <a:pPr lvl="1"/>
            <a:r>
              <a:rPr lang="en-US" dirty="0"/>
              <a:t>Helix High School</a:t>
            </a:r>
          </a:p>
          <a:p>
            <a:pPr lvl="0"/>
            <a:r>
              <a:rPr lang="en-US" dirty="0"/>
              <a:t>3rd	Gerardo Magdaleno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4th	Mariana Kostiuk</a:t>
            </a:r>
          </a:p>
          <a:p>
            <a:pPr lvl="1"/>
            <a:r>
              <a:rPr lang="en-US" dirty="0"/>
              <a:t>Grant Union High School</a:t>
            </a:r>
          </a:p>
          <a:p>
            <a:pPr lvl="0"/>
            <a:r>
              <a:rPr lang="en-US" dirty="0"/>
              <a:t>5th	Lucas Barahona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6th	Yasmin Diaz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7th	Izabel Martin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8th	Bryan Martinez-Flores</a:t>
            </a:r>
          </a:p>
          <a:p>
            <a:pPr lvl="1"/>
            <a:r>
              <a:rPr lang="en-US" dirty="0"/>
              <a:t>McLoughlin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Sports &amp; Entertainment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Alex Jaca, John Murphy, Tucker Reid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2nd	Kaleb Gosnell, Taylor Gosnell, Jhett Williams</a:t>
            </a:r>
          </a:p>
          <a:p>
            <a:pPr lvl="1"/>
            <a:r>
              <a:rPr lang="en-US" dirty="0"/>
              <a:t>Grant Union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Spreadsheet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Andrew Kubishta</a:t>
            </a:r>
          </a:p>
          <a:p>
            <a:pPr lvl="1"/>
            <a:r>
              <a:rPr lang="en-US" dirty="0"/>
              <a:t>Helix High School</a:t>
            </a:r>
          </a:p>
          <a:p>
            <a:pPr lvl="0"/>
            <a:r>
              <a:rPr lang="en-US" dirty="0"/>
              <a:t>2nd	Rebecca Godoy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Supply Chain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Jovani Ibarra Quezada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2nd	Bryan Martinez-Flores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3rd	Angelina Sanchez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4th	Emanuel Hernandez Gomez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5th	Diego Ledesma Perez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6th	Christian Delgado</a:t>
            </a:r>
          </a:p>
          <a:p>
            <a:pPr lvl="1"/>
            <a:r>
              <a:rPr lang="en-US" dirty="0"/>
              <a:t>McLoughlin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UX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Angelina Sanchez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2nd	Hailey Davis</a:t>
            </a:r>
          </a:p>
          <a:p>
            <a:pPr lvl="1"/>
            <a:r>
              <a:rPr lang="en-US" dirty="0"/>
              <a:t>Cove High School</a:t>
            </a:r>
          </a:p>
          <a:p>
            <a:pPr lvl="0"/>
            <a:r>
              <a:rPr lang="en-US" dirty="0"/>
              <a:t>3rd	Jared Pedroza-Cazares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4th	Giselle Parra Ibarra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5th	Jesus Gonzalez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6th	Christian Delgado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7th	Emily Perez-Alvarado</a:t>
            </a:r>
          </a:p>
          <a:p>
            <a:pPr lvl="1"/>
            <a:r>
              <a:rPr lang="en-US" dirty="0"/>
              <a:t>McLoughlin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Word Processing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Dezmend Forbes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2nd	Rebecca Godoy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3rd	Justin Vaughn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4th	Kirstian Ledezma Meza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5th	Jared Pedroza-Cazares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6th	Madison Stiefel</a:t>
            </a:r>
          </a:p>
          <a:p>
            <a:pPr lvl="1"/>
            <a:r>
              <a:rPr lang="en-US" dirty="0"/>
              <a:t>McLoughlin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Communication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Kaitlyn Crowther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2nd	Nathan Garner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3rd	Dora Koltuv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4th	Lucia Morales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5th	Adelaid Walden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6th	Tayler Bowles</a:t>
            </a:r>
          </a:p>
          <a:p>
            <a:pPr lvl="1"/>
            <a:r>
              <a:rPr lang="en-US" dirty="0"/>
              <a:t>Imbler High School</a:t>
            </a:r>
          </a:p>
          <a:p>
            <a:pPr lvl="0"/>
            <a:r>
              <a:rPr lang="en-US" dirty="0"/>
              <a:t>7th	Aubry Hamner</a:t>
            </a:r>
          </a:p>
          <a:p>
            <a:pPr lvl="1"/>
            <a:r>
              <a:rPr lang="en-US" dirty="0"/>
              <a:t>La Grande High School</a:t>
            </a:r>
          </a:p>
          <a:p>
            <a:pPr lvl="0"/>
            <a:r>
              <a:rPr lang="en-US" dirty="0"/>
              <a:t>8th	Rajdeep Singh</a:t>
            </a:r>
          </a:p>
          <a:p>
            <a:pPr lvl="1"/>
            <a:r>
              <a:rPr lang="en-US" dirty="0"/>
              <a:t>McLoughlin High School</a:t>
            </a:r>
          </a:p>
          <a:p>
            <a:pPr lvl="0"/>
            <a:r>
              <a:rPr lang="en-US" dirty="0"/>
              <a:t>9th	Isaac Arceo</a:t>
            </a:r>
          </a:p>
          <a:p>
            <a:pPr lvl="1"/>
            <a:r>
              <a:rPr lang="en-US" dirty="0"/>
              <a:t>Hermiston Senior High School</a:t>
            </a:r>
          </a:p>
          <a:p>
            <a:pPr lvl="0"/>
            <a:r>
              <a:rPr lang="en-US" dirty="0"/>
              <a:t>10th	Savannah Walker</a:t>
            </a:r>
          </a:p>
          <a:p>
            <a:pPr lvl="1"/>
            <a:r>
              <a:rPr lang="en-US" dirty="0"/>
              <a:t>Helix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5F327C-053D-A99F-A1E8-0913B337258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89"/>
            <a:ext cx="9605635" cy="94322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Ethics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8"/>
            <a:ext cx="9614087" cy="3448595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Olive Carlson, Anne Hindman</a:t>
            </a:r>
          </a:p>
          <a:p>
            <a:pPr lvl="1"/>
            <a:r>
              <a:rPr lang="en-US" dirty="0"/>
              <a:t>Baker Senior High School</a:t>
            </a:r>
          </a:p>
          <a:p>
            <a:pPr lvl="0"/>
            <a:r>
              <a:rPr lang="en-US" dirty="0"/>
              <a:t>2nd	Faith Middleton</a:t>
            </a:r>
          </a:p>
          <a:p>
            <a:pPr lvl="1"/>
            <a:r>
              <a:rPr lang="en-US" dirty="0"/>
              <a:t>La Grande High School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031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Competition_Winners_I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ABA94D-18CD-A6E0-0727-8EFFC5D88C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468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21931" y="804890"/>
            <a:ext cx="9605635" cy="943228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Business Etiquette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720044" y="2010879"/>
            <a:ext cx="9614087" cy="4107824"/>
          </a:xfrm>
        </p:spPr>
        <p:txBody>
          <a:bodyPr numCol="2"/>
          <a:lstStyle>
            <a:lvl1pPr marL="228600" marR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marR="0" indent="0" algn="l" defTabSz="914400" rtl="0" eaLnBrk="1" fontAlgn="auto" latinLnBrk="0" hangingPunct="1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tabLst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en-US" dirty="0"/>
              <a:t>1st	Kaiden DeLint</a:t>
            </a:r>
          </a:p>
          <a:p>
            <a:pPr lvl="1"/>
            <a:r>
              <a:rPr lang="en-US" dirty="0"/>
              <a:t>Imbler Middle Level</a:t>
            </a:r>
          </a:p>
          <a:p>
            <a:pPr lvl="0"/>
            <a:r>
              <a:rPr lang="en-US" dirty="0"/>
              <a:t>2nd	Torrence  Holland</a:t>
            </a:r>
          </a:p>
          <a:p>
            <a:pPr lvl="1"/>
            <a:r>
              <a:rPr lang="en-US" dirty="0"/>
              <a:t>Grant Union Jr High</a:t>
            </a:r>
          </a:p>
          <a:p>
            <a:pPr lvl="0"/>
            <a:r>
              <a:rPr lang="en-US" dirty="0"/>
              <a:t>3rd	Kallahan Oswald</a:t>
            </a:r>
          </a:p>
          <a:p>
            <a:pPr lvl="1"/>
            <a:r>
              <a:rPr lang="en-US" dirty="0"/>
              <a:t>Imbler Middle Level</a:t>
            </a:r>
          </a:p>
          <a:p>
            <a:pPr lvl="0"/>
            <a:r>
              <a:rPr lang="en-US" dirty="0"/>
              <a:t>4th	Andrew Berglund</a:t>
            </a:r>
          </a:p>
          <a:p>
            <a:pPr lvl="1"/>
            <a:r>
              <a:rPr lang="en-US" dirty="0"/>
              <a:t>Imbler Middle Level</a:t>
            </a:r>
          </a:p>
          <a:p>
            <a:pPr lvl="0"/>
            <a:r>
              <a:rPr lang="en-US" dirty="0"/>
              <a:t>5th	Saviah Kunz</a:t>
            </a:r>
          </a:p>
          <a:p>
            <a:pPr lvl="1"/>
            <a:r>
              <a:rPr lang="en-US" dirty="0"/>
              <a:t>Imbler Middle Level</a:t>
            </a:r>
          </a:p>
          <a:p>
            <a:pPr lvl="0"/>
            <a:r>
              <a:rPr lang="en-US" dirty="0"/>
              <a:t>6th	Kacen Zeckman</a:t>
            </a:r>
          </a:p>
          <a:p>
            <a:pPr lvl="1"/>
            <a:r>
              <a:rPr lang="en-US" dirty="0"/>
              <a:t>Pilot Rock Jr/Sr High School: Middle School Chapter</a:t>
            </a:r>
          </a:p>
          <a:p>
            <a:pPr lvl="0"/>
            <a:r>
              <a:rPr lang="en-US" dirty="0"/>
              <a:t>7th	Aspen Lathrop</a:t>
            </a:r>
          </a:p>
          <a:p>
            <a:pPr lvl="1"/>
            <a:r>
              <a:rPr lang="en-US" dirty="0"/>
              <a:t>Union High School - Middle Level</a:t>
            </a:r>
          </a:p>
          <a:p>
            <a:pPr lvl="0"/>
            <a:r>
              <a:rPr lang="en-US" dirty="0"/>
              <a:t>8th	Lane Bailey</a:t>
            </a:r>
          </a:p>
          <a:p>
            <a:pPr lvl="1"/>
            <a:r>
              <a:rPr lang="en-US" dirty="0"/>
              <a:t>Grant Union Jr High</a:t>
            </a:r>
          </a:p>
          <a:p>
            <a:pPr lvl="0"/>
            <a:r>
              <a:rPr lang="en-US" dirty="0"/>
              <a:t>9th	Payton Bowers</a:t>
            </a:r>
          </a:p>
          <a:p>
            <a:pPr lvl="1"/>
            <a:r>
              <a:rPr lang="en-US" dirty="0"/>
              <a:t>Union High School - Middle Level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5530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wards of Excellence.potx" id="{63BAF227-8591-4A72-9A93-3CAE81243FB9}" vid="{53FEED59-0C69-48DF-B760-C27E7990FB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398</TotalTime>
  <Words>3349</Words>
  <Application>Microsoft Office PowerPoint</Application>
  <PresentationFormat>Widescreen</PresentationFormat>
  <Paragraphs>841</Paragraphs>
  <Slides>66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70" baseType="lpstr">
      <vt:lpstr>Arial</vt:lpstr>
      <vt:lpstr>Century Gothic</vt:lpstr>
      <vt:lpstr>Wingdings 3</vt:lpstr>
      <vt:lpstr>Wisp</vt:lpstr>
      <vt:lpstr>Awards of Excellence </vt:lpstr>
      <vt:lpstr>Accounting I</vt:lpstr>
      <vt:lpstr>Accounting II</vt:lpstr>
      <vt:lpstr>Advertising</vt:lpstr>
      <vt:lpstr>Agribusiness</vt:lpstr>
      <vt:lpstr>Banking &amp; Financial Systems</vt:lpstr>
      <vt:lpstr>Business Communication</vt:lpstr>
      <vt:lpstr>Business Ethics</vt:lpstr>
      <vt:lpstr>Business Etiquette</vt:lpstr>
      <vt:lpstr>Business Law</vt:lpstr>
      <vt:lpstr>Business Management</vt:lpstr>
      <vt:lpstr>Career Exploration</vt:lpstr>
      <vt:lpstr>Client Service</vt:lpstr>
      <vt:lpstr>Computer Problem Solving</vt:lpstr>
      <vt:lpstr>Critical Thinking</vt:lpstr>
      <vt:lpstr>Cyber Security</vt:lpstr>
      <vt:lpstr>Digital Citizenship</vt:lpstr>
      <vt:lpstr>Economics</vt:lpstr>
      <vt:lpstr>Entrepreneurship</vt:lpstr>
      <vt:lpstr>Exploring Business Ethics</vt:lpstr>
      <vt:lpstr>Exploring Computer Applications</vt:lpstr>
      <vt:lpstr>Exploring Computer Science</vt:lpstr>
      <vt:lpstr>Exploring Leadership</vt:lpstr>
      <vt:lpstr>Exploring Parliamentary Procedure</vt:lpstr>
      <vt:lpstr>Exploring Public Speaking</vt:lpstr>
      <vt:lpstr>Exploring Technology</vt:lpstr>
      <vt:lpstr>FBLA Concepts</vt:lpstr>
      <vt:lpstr>FBLA Mission &amp; Pledge</vt:lpstr>
      <vt:lpstr>Financial Literacy</vt:lpstr>
      <vt:lpstr>Financial Math</vt:lpstr>
      <vt:lpstr>Graphic Design</vt:lpstr>
      <vt:lpstr>Health Care Administration</vt:lpstr>
      <vt:lpstr>Help Desk</vt:lpstr>
      <vt:lpstr>Hospitality &amp; Event Management</vt:lpstr>
      <vt:lpstr>Human Resource Management </vt:lpstr>
      <vt:lpstr>Impromptu Speaking</vt:lpstr>
      <vt:lpstr>Insurance &amp; Risk Management</vt:lpstr>
      <vt:lpstr>Interpersonal Communication</vt:lpstr>
      <vt:lpstr>Introduction to Business Communication</vt:lpstr>
      <vt:lpstr>Introduction to Business Concepts</vt:lpstr>
      <vt:lpstr>Introduction to Business Presentation</vt:lpstr>
      <vt:lpstr>Introduction to Business Procedures</vt:lpstr>
      <vt:lpstr>Introduction to Event Planning</vt:lpstr>
      <vt:lpstr>Introduction to FBLA</vt:lpstr>
      <vt:lpstr>Introduction to Financial Math</vt:lpstr>
      <vt:lpstr>Introduction to Information Technology</vt:lpstr>
      <vt:lpstr>Introduction to Marketing Concepts</vt:lpstr>
      <vt:lpstr>Introduction to Parliamentary Procedure</vt:lpstr>
      <vt:lpstr>Introduction to Public Speaking</vt:lpstr>
      <vt:lpstr>Job Interview</vt:lpstr>
      <vt:lpstr>Journalism</vt:lpstr>
      <vt:lpstr>Learning Strategies</vt:lpstr>
      <vt:lpstr>Marketing</vt:lpstr>
      <vt:lpstr>Network Design</vt:lpstr>
      <vt:lpstr>Networking Infrastructures</vt:lpstr>
      <vt:lpstr>Organizational Leadership</vt:lpstr>
      <vt:lpstr>Personal Finance</vt:lpstr>
      <vt:lpstr>Public Policy &amp; Advocacy</vt:lpstr>
      <vt:lpstr>Public Speaking</vt:lpstr>
      <vt:lpstr>Sales Presentation</vt:lpstr>
      <vt:lpstr>Securities &amp; Investments</vt:lpstr>
      <vt:lpstr>Sports &amp; Entertainment Management</vt:lpstr>
      <vt:lpstr>Spreadsheet Applications</vt:lpstr>
      <vt:lpstr>Supply Chain Management</vt:lpstr>
      <vt:lpstr>UX Design</vt:lpstr>
      <vt:lpstr>Word Processing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Tiffany Perez</dc:creator>
  <cp:lastModifiedBy>Tiffany Perez</cp:lastModifiedBy>
  <cp:revision>2</cp:revision>
  <dcterms:created xsi:type="dcterms:W3CDTF">2025-01-25T19:07:08Z</dcterms:created>
  <dcterms:modified xsi:type="dcterms:W3CDTF">2025-02-14T00:32:38Z</dcterms:modified>
</cp:coreProperties>
</file>