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357" autoAdjust="0"/>
  </p:normalViewPr>
  <p:slideViewPr>
    <p:cSldViewPr snapToGrid="0">
      <p:cViewPr varScale="1">
        <p:scale>
          <a:sx n="159" d="100"/>
          <a:sy n="159" d="100"/>
        </p:scale>
        <p:origin x="1266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76FCD6-0D91-D211-9F31-FBA8A6F7278B}"/>
              </a:ext>
            </a:extLst>
          </p:cNvPr>
          <p:cNvSpPr/>
          <p:nvPr userDrawn="1"/>
        </p:nvSpPr>
        <p:spPr>
          <a:xfrm>
            <a:off x="1334278" y="5579706"/>
            <a:ext cx="2789853" cy="811763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0CD9F-9375-F497-D487-679523D2E92E}"/>
              </a:ext>
            </a:extLst>
          </p:cNvPr>
          <p:cNvSpPr/>
          <p:nvPr userDrawn="1"/>
        </p:nvSpPr>
        <p:spPr>
          <a:xfrm>
            <a:off x="8550585" y="5143323"/>
            <a:ext cx="3336651" cy="1469424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white text and blue and yellow triangle&#10;&#10;Description automatically generated">
            <a:extLst>
              <a:ext uri="{FF2B5EF4-FFF2-40B4-BE49-F238E27FC236}">
                <a16:creationId xmlns:a16="http://schemas.microsoft.com/office/drawing/2014/main" id="{A69BAD71-AA57-8A82-0192-017702334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871" y="4766873"/>
            <a:ext cx="3858075" cy="21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Blue Mountain Regional Skills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Vincent Raschio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2nd	Sarahi Gutierrez Ayala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Carson Taylor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Aries Woodward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Noah Spence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6th	Hailey Evans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7th	Ryan Chalmers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8th	Megan Huber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9th	Eliza Pettit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10th	Alexis Pallis</a:t>
            </a:r>
          </a:p>
          <a:p>
            <a:pPr lvl="1"/>
            <a:r>
              <a:rPr lang="en-US" dirty="0"/>
              <a:t>Imbler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Cayman Campbell, Liberty  Robarge 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2nd	Skeen Dittmann, Sofia Garcia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3rd	Benjamin Finley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Career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Jackson Sturm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2nd	Riggin Dowdy</a:t>
            </a:r>
          </a:p>
          <a:p>
            <a:pPr lvl="1"/>
            <a:r>
              <a:rPr lang="en-US" dirty="0"/>
              <a:t>Grant Union Jr High</a:t>
            </a:r>
          </a:p>
          <a:p>
            <a:pPr lvl="0"/>
            <a:r>
              <a:rPr lang="en-US" dirty="0"/>
              <a:t>3rd	Leilani Griffith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4th	Millie Blaylock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5th	Kailen McConnell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6th	Andrew Berglund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7th	Lane Bailey</a:t>
            </a:r>
          </a:p>
          <a:p>
            <a:pPr lvl="1"/>
            <a:r>
              <a:rPr lang="en-US" dirty="0"/>
              <a:t>Grant Union Jr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Brooklyn Rayl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Emanuel Rodriguez Sanchez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Adalyn Judd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4th	Elyse Flores</a:t>
            </a:r>
          </a:p>
          <a:p>
            <a:pPr lvl="1"/>
            <a:r>
              <a:rPr lang="en-US" dirty="0"/>
              <a:t>Helix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Christian Gingrich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Bryson Jeppeson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Brady Coller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Aviana Navejar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Yahir Conejo-Garcia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Yael Estrada Gutierrez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Corine Chen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8th	Landon James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Kaiden DeLint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Jacob Baxter, Caleb Shaw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3rd	Kali Carroll, Justine Nelson, Kallahan Oswald</a:t>
            </a:r>
          </a:p>
          <a:p>
            <a:pPr lvl="1"/>
            <a:r>
              <a:rPr lang="en-US" dirty="0"/>
              <a:t>Imbler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Henry Wadner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2nd	Yahir Conejo-Garcia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Yael Estrada Gutierrez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Bryson Jeppeson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Christian Gingrich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Corine Chen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Jovani Ibarra Quezada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8th	Karidee Velasco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9th	Nevaeh Paris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10th	Malana Spencer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Sarah Kuhl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2nd	Gavin Roshon</a:t>
            </a:r>
          </a:p>
          <a:p>
            <a:pPr lvl="1"/>
            <a:r>
              <a:rPr lang="en-US" dirty="0"/>
              <a:t>Riverside Jr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Stephen Hofbauer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Isaiah Webb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3rd	Alexander  Garcia Plascencia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Harris Gaslin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5th	Eli Marsh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6th	Valentin Urueta-Ibarra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7th	Richard Edwards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8th	Nayeli Abrego Morales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Sabrina Belcher, RyAnna Fuhrmann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2nd	Isabel Wedam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Nevaeh Paris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Noah Walker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3rd	Jaime  Calvillo Mendoza</a:t>
            </a:r>
          </a:p>
          <a:p>
            <a:pPr lvl="1"/>
            <a:r>
              <a:rPr lang="en-US" dirty="0"/>
              <a:t>Riverside Jr/Sr High School</a:t>
            </a:r>
          </a:p>
          <a:p>
            <a:pPr lvl="0"/>
            <a:r>
              <a:rPr lang="en-US" dirty="0"/>
              <a:t>4th	Jake  Lines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Karina Ortiz Macias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Andrew Kubishta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7th	Emilee Dean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8th	Larsen Wright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9th	Samantha Gonzalez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10th	Ethan Dyer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Kinley Adams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Emily  Ford</a:t>
            </a:r>
          </a:p>
          <a:p>
            <a:pPr lvl="1"/>
            <a:r>
              <a:rPr lang="en-US" dirty="0"/>
              <a:t>Grant Union Jr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Rietta  VanHouten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2nd	Adam Hoeft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3rd	Teagan Prine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Matias Mello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2nd	Daniel Irwin</a:t>
            </a:r>
          </a:p>
          <a:p>
            <a:pPr lvl="1"/>
            <a:r>
              <a:rPr lang="en-US" dirty="0"/>
              <a:t>Imbler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Bella Brons</a:t>
            </a:r>
          </a:p>
          <a:p>
            <a:pPr lvl="1"/>
            <a:r>
              <a:rPr lang="en-US" dirty="0"/>
              <a:t>Riverside Jr High School</a:t>
            </a:r>
          </a:p>
          <a:p>
            <a:pPr lvl="0"/>
            <a:r>
              <a:rPr lang="en-US" dirty="0"/>
              <a:t>2nd	Jocelyn Rayl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3rd	Leilani Griffith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4th	Natily Sicard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5th	Sophia Villegas</a:t>
            </a:r>
          </a:p>
          <a:p>
            <a:pPr lvl="1"/>
            <a:r>
              <a:rPr lang="en-US" dirty="0"/>
              <a:t>Riverside Jr High School</a:t>
            </a:r>
          </a:p>
          <a:p>
            <a:pPr lvl="0"/>
            <a:r>
              <a:rPr lang="en-US" dirty="0"/>
              <a:t>6th	Nathan Endersby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7th	Emily  Ford</a:t>
            </a:r>
          </a:p>
          <a:p>
            <a:pPr lvl="1"/>
            <a:r>
              <a:rPr lang="en-US" dirty="0"/>
              <a:t>Grant Union Jr High</a:t>
            </a:r>
          </a:p>
          <a:p>
            <a:pPr lvl="0"/>
            <a:r>
              <a:rPr lang="en-US" dirty="0"/>
              <a:t>8th	Bereniceth Rodriguez-Sanchez</a:t>
            </a:r>
          </a:p>
          <a:p>
            <a:pPr lvl="1"/>
            <a:r>
              <a:rPr lang="en-US" dirty="0"/>
              <a:t>Baker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Avery Ellis</a:t>
            </a:r>
          </a:p>
          <a:p>
            <a:pPr lvl="1"/>
            <a:r>
              <a:rPr lang="en-US" dirty="0"/>
              <a:t>Baker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Avery Ellis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2nd	Wyatt Dawson</a:t>
            </a:r>
          </a:p>
          <a:p>
            <a:pPr lvl="1"/>
            <a:r>
              <a:rPr lang="en-US" dirty="0"/>
              <a:t>Riverside Jr High School</a:t>
            </a:r>
          </a:p>
          <a:p>
            <a:pPr lvl="0"/>
            <a:r>
              <a:rPr lang="en-US" dirty="0"/>
              <a:t>3rd	Jocelyn Rayl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4th	Bella Brons</a:t>
            </a:r>
          </a:p>
          <a:p>
            <a:pPr lvl="1"/>
            <a:r>
              <a:rPr lang="en-US" dirty="0"/>
              <a:t>Riverside Jr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Matias Mello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2nd	Amelia Doyon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3rd	Travis Mooney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4th	Colt Johnson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5th	Blake Morton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6th	Daebria Stewart</a:t>
            </a:r>
          </a:p>
          <a:p>
            <a:pPr lvl="1"/>
            <a:r>
              <a:rPr lang="en-US" dirty="0"/>
              <a:t>Baker Middle School</a:t>
            </a:r>
          </a:p>
          <a:p>
            <a:pPr lvl="0"/>
            <a:r>
              <a:rPr lang="en-US" dirty="0"/>
              <a:t>7th	Caden Blackburn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Isabelle Schmidt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2nd	Meka LaMiller</a:t>
            </a:r>
          </a:p>
          <a:p>
            <a:pPr lvl="1"/>
            <a:r>
              <a:rPr lang="en-US" dirty="0"/>
              <a:t>Imbler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Mission &amp;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Colt Johnson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Meka LaMiller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3rd	Daniel Irwin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4th	Torrence  Holland</a:t>
            </a:r>
          </a:p>
          <a:p>
            <a:pPr lvl="1"/>
            <a:r>
              <a:rPr lang="en-US" dirty="0"/>
              <a:t>Grant Union Jr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Kinley Adams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Riggin Dowdy</a:t>
            </a:r>
          </a:p>
          <a:p>
            <a:pPr lvl="1"/>
            <a:r>
              <a:rPr lang="en-US" dirty="0"/>
              <a:t>Grant Union Jr High</a:t>
            </a:r>
          </a:p>
          <a:p>
            <a:pPr lvl="0"/>
            <a:r>
              <a:rPr lang="en-US" dirty="0"/>
              <a:t>3rd	Justine Nelson</a:t>
            </a:r>
          </a:p>
          <a:p>
            <a:pPr lvl="1"/>
            <a:r>
              <a:rPr lang="en-US" dirty="0"/>
              <a:t>Imbler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Rigoberto Moreno Torres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Olivia Jacoby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Brooklyn Rayl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4th	Noe Grajeola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Yumalai Tejeda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Fernando Varela Lepe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Rigoberto Moreno Torres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Henry Wadner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3rd	Kolt Alam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4th	Harris Gaslin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5th	Victoria Morris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6th	Ethan Dyer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Noe Grajeola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8th	Kayleigh Coiner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9th	Mason Kimball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10th	Karina Ortiz Macias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Ashlyn Dalton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Marek  Fuhrmann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3rd	Matthew Cole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0"/>
            <a:r>
              <a:rPr lang="en-US" dirty="0"/>
              <a:t>4th	Dominic Steinmetz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5th	Addison Conklin, Ava Mendoza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6th	Maripaz Gonzalez Sierra, Lydia Spooner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7th	Taylor Ritter, Brooklynn Scott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8th	Jaxyn Ramos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9th	Alana  Shaffer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10th	Landon James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Health Care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Olivia  Thew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2nd	Lucia Morales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Emersyn Miller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Akeira Moncada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5th	Maylie Eby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6th	Eliza Pettit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7th	Olivia Michael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8th	Marley Barrett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9th	Isabella Warg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10th	Jeweleana Chappell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Tivian Tripple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2nd	Cayman Campbell</a:t>
            </a:r>
          </a:p>
          <a:p>
            <a:pPr lvl="1"/>
            <a:r>
              <a:rPr lang="en-US" dirty="0"/>
              <a:t>Ontario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Kathryn Gentry, Olivia Jacoby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Madeleine Burton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Sabrina Belcher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4th	Madillyn Burright, Isla Howard, London Kunz</a:t>
            </a:r>
          </a:p>
          <a:p>
            <a:pPr lvl="1"/>
            <a:r>
              <a:rPr lang="en-US" dirty="0"/>
              <a:t>Imbler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Jocelyn Hernandez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Cruz Villagrana Gaytan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Madeleine Burton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Carson Cupit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5th	Saydee Spencer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Cadence Miles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7th	Brooke Morgan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Isabella Warg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2nd	Logan Randleas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3rd	Morgan Cole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4th	Colton Lyman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5th	Kaleb Gosnell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6th	Charles Hauger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0"/>
            <a:r>
              <a:rPr lang="en-US" dirty="0"/>
              <a:t>7th	Grant Gambleton</a:t>
            </a:r>
          </a:p>
          <a:p>
            <a:pPr lvl="1"/>
            <a:r>
              <a:rPr lang="en-US" dirty="0"/>
              <a:t>Baker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Insurance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Ephraim Moyal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2nd	Gerardo Magdaleno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Isabel Puerta Caldera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Izabel Martin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Yasmin Diaz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Andrew Sanchez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7th	Diego Ledesma Perez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Interpersonal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Kali Carroll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Harley Krebs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3rd	Bereniceth Rodriguez-Sanchez</a:t>
            </a:r>
          </a:p>
          <a:p>
            <a:pPr lvl="1"/>
            <a:r>
              <a:rPr lang="en-US" dirty="0"/>
              <a:t>Baker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Natalie Boland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2nd	Dora Koltuv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Kaidyn Kretschmer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4th	Tilana Nguyen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Jordan Loyd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Isabella Bailey</a:t>
            </a:r>
          </a:p>
          <a:p>
            <a:pPr lvl="1"/>
            <a:r>
              <a:rPr lang="en-US" dirty="0"/>
              <a:t>Stanfield Secondary School</a:t>
            </a:r>
          </a:p>
          <a:p>
            <a:pPr lvl="0"/>
            <a:r>
              <a:rPr lang="en-US" dirty="0"/>
              <a:t>7th	Mason VanHouten</a:t>
            </a:r>
          </a:p>
          <a:p>
            <a:pPr lvl="1"/>
            <a:r>
              <a:rPr lang="en-US" dirty="0"/>
              <a:t>Pilot Rock Jr/Sr High School: High School Chapter</a:t>
            </a:r>
          </a:p>
          <a:p>
            <a:pPr lvl="0"/>
            <a:r>
              <a:rPr lang="en-US" dirty="0"/>
              <a:t>8th	Denise Meza-Gomez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Jocelyn Hernandez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Tyler Hampton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Bryan Vazquez Rodriguez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Fernando Varela Lepe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Camryn Hagel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Edgar Conejo Garcia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Isaac Arceo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8th	Mattison Wolcott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9th	Giselle Parra Ibarra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10th	Isaih Fuentes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Daniela Navarro Anaya</a:t>
            </a:r>
          </a:p>
          <a:p>
            <a:pPr lvl="1"/>
            <a:r>
              <a:rPr lang="en-US" dirty="0"/>
              <a:t>Riverside Jr/Sr High School</a:t>
            </a:r>
          </a:p>
          <a:p>
            <a:pPr lvl="0"/>
            <a:r>
              <a:rPr lang="en-US" dirty="0"/>
              <a:t>2nd	Jhett Williams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3rd	Mykenzie Coley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4th	Jaxyn Ramos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5th	Malaeloa  Malumaleumu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0"/>
            <a:r>
              <a:rPr lang="en-US" dirty="0"/>
              <a:t>6th	Delia Chavez Zambrano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Kellen Browne, Darby Lucas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2nd	Ganesa Ledbetter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3rd	Drew Benjamin, Ilah Eisiminger</a:t>
            </a:r>
          </a:p>
          <a:p>
            <a:pPr lvl="1"/>
            <a:r>
              <a:rPr lang="en-US" dirty="0"/>
              <a:t>Baker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Malaeloa  Malumaleumu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0"/>
            <a:r>
              <a:rPr lang="en-US" dirty="0"/>
              <a:t>2nd	Owen Laster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Dylan Star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Event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Elyse Flores, Olivia Jones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2nd	Anaya Sanchez, Grace Tracy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RyAnna Fuhrmann</a:t>
            </a:r>
          </a:p>
          <a:p>
            <a:pPr lvl="1"/>
            <a:r>
              <a:rPr lang="en-US" dirty="0"/>
              <a:t>Ontario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FBLA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Keira Stiner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2nd	Sophia Chen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Isabella Bailey</a:t>
            </a:r>
          </a:p>
          <a:p>
            <a:pPr lvl="1"/>
            <a:r>
              <a:rPr lang="en-US" dirty="0"/>
              <a:t>Stanfield Secondary School</a:t>
            </a:r>
          </a:p>
          <a:p>
            <a:pPr lvl="0"/>
            <a:r>
              <a:rPr lang="en-US" dirty="0"/>
              <a:t>4th	Grayson Kincaid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Matthew Cole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0"/>
            <a:r>
              <a:rPr lang="en-US" dirty="0"/>
              <a:t>6th	Matthew Humbert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7th	Nora Ochoa Medina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8th	Reagan Kelty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9th	Abril  Ceja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10th	Ellie Morris</a:t>
            </a:r>
          </a:p>
          <a:p>
            <a:pPr lvl="1"/>
            <a:r>
              <a:rPr lang="en-US" dirty="0"/>
              <a:t>Helix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Eliza Bailey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2nd	Valeria Arenas Almeida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3rd	Jarred Durrant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Dharma Helmer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5th	Joshua Ruder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Grayson Kincaid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Daniela Navarro Anaya</a:t>
            </a:r>
          </a:p>
          <a:p>
            <a:pPr lvl="1"/>
            <a:r>
              <a:rPr lang="en-US" dirty="0"/>
              <a:t>Riverside Jr/Sr High School</a:t>
            </a:r>
          </a:p>
          <a:p>
            <a:pPr lvl="0"/>
            <a:r>
              <a:rPr lang="en-US" dirty="0"/>
              <a:t>8th	Olivia Jones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9th	Koen Eby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10th	Nora Ochoa Medina</a:t>
            </a:r>
          </a:p>
          <a:p>
            <a:pPr lvl="1"/>
            <a:r>
              <a:rPr lang="en-US" dirty="0"/>
              <a:t>Baker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Daizie Reynolds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2nd	Drew Benjamin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Aaden Camarena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4th	Josaiah Baker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Marketing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Tilana Nguyen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Kate Hill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3rd	Rileigh Ackley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4th	Maycee Costi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Justin Mccown</a:t>
            </a:r>
          </a:p>
          <a:p>
            <a:pPr lvl="1"/>
            <a:r>
              <a:rPr lang="en-US" dirty="0"/>
              <a:t>Pilot Rock Jr/Sr High School: High School Chapter</a:t>
            </a:r>
          </a:p>
          <a:p>
            <a:pPr lvl="0"/>
            <a:r>
              <a:rPr lang="en-US" dirty="0"/>
              <a:t>6th	Daijha Roper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Grace Tracy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Ilah Eisiminger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Miah Cisneros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4th	Alana  Shaffer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Isla Howard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2nd	Cosette Klusmier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3rd	Cora Royes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4th	London Kunz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Aftin Defries</a:t>
            </a:r>
          </a:p>
          <a:p>
            <a:pPr lvl="1"/>
            <a:r>
              <a:rPr lang="en-US" dirty="0"/>
              <a:t>Union High School</a:t>
            </a:r>
          </a:p>
          <a:p>
            <a:pPr lvl="0"/>
            <a:r>
              <a:rPr lang="en-US" dirty="0"/>
              <a:t>6th	Kelsey Hays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7th	Daizie Reynolds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8th	Mykenzie Coley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9th	Olivia  Thew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10th	Cashis Alferez-Bevis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Tanner Rovey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2nd	John Lindsay</a:t>
            </a:r>
          </a:p>
          <a:p>
            <a:pPr lvl="1"/>
            <a:r>
              <a:rPr lang="en-US" dirty="0"/>
              <a:t>Heppner High School</a:t>
            </a:r>
          </a:p>
          <a:p>
            <a:pPr lvl="0"/>
            <a:r>
              <a:rPr lang="en-US" dirty="0"/>
              <a:t>3rd	Natasha Lane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Josephine Bingaman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Isabel Wedam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0"/>
            <a:r>
              <a:rPr lang="en-US" dirty="0"/>
              <a:t>6th	Alex Jaca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7th	Calli Sovince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8th	Jake  Lines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9th	Kate Hill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10th	Bryan Vazquez Rodriguez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Sydney Penning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Tanner Rovey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3rd	Natasha Lane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Maylie Eby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5th	Taylor Lee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6th	Victoria Morris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7th	Marley Barrett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8th	Kayleigh Coiner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9th	Emanuel Rodriguez Sanchez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10th	Carson Cupit</a:t>
            </a:r>
          </a:p>
          <a:p>
            <a:pPr lvl="1"/>
            <a:r>
              <a:rPr lang="en-US" dirty="0"/>
              <a:t>La Grande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Journalism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Grant Deem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2nd	Brianna Makin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3rd	Kennedy Baxter</a:t>
            </a:r>
          </a:p>
          <a:p>
            <a:pPr lvl="1"/>
            <a:r>
              <a:rPr lang="en-US" dirty="0"/>
              <a:t>Union High School</a:t>
            </a:r>
          </a:p>
          <a:p>
            <a:pPr lvl="0"/>
            <a:r>
              <a:rPr lang="en-US" dirty="0"/>
              <a:t>4th	Hailey Davis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5th	Reagan Kelty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6th	Emilia Slippy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7th	Emilee Dean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8th	Katelynn Martinez Alvarez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9th	Taryn McIlmoil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10th	Irelyn Collins</a:t>
            </a:r>
          </a:p>
          <a:p>
            <a:pPr lvl="1"/>
            <a:r>
              <a:rPr lang="en-US" dirty="0"/>
              <a:t>La Grande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Learning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Caleb Shaw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2nd	Jacob Baxter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3rd	Daebria Stewart</a:t>
            </a:r>
          </a:p>
          <a:p>
            <a:pPr lvl="1"/>
            <a:r>
              <a:rPr lang="en-US" dirty="0"/>
              <a:t>Baker Middle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John Murphy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Miri Koltuv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Kellen Browne, Darby Lucas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4th	Mason Kimball, Noah Spence, Carson Taylor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5th	Kolt Alam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6th	Rileigh Ackley, Maycee Costi, Kaidyn Kretschmer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7th	Akeira Moncada, Kyla Olivares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8th	Jeweleana Chappell, Jakson Coffman, Delcan Purves</a:t>
            </a:r>
          </a:p>
          <a:p>
            <a:pPr lvl="1"/>
            <a:r>
              <a:rPr lang="en-US" dirty="0"/>
              <a:t>Irrigon Senior High School</a:t>
            </a:r>
          </a:p>
          <a:p>
            <a:pPr lvl="0"/>
            <a:r>
              <a:rPr lang="en-US" dirty="0"/>
              <a:t>9th	Annyka Wildman</a:t>
            </a:r>
          </a:p>
          <a:p>
            <a:pPr lvl="1"/>
            <a:r>
              <a:rPr lang="en-US" dirty="0"/>
              <a:t>La Grande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Taylor Gosnell, Hannah Mckinley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Networking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Sarahi Gutierrez Ayala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Karidee Velasco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Aviana Navejar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Corban Marsh</a:t>
            </a:r>
          </a:p>
          <a:p>
            <a:pPr lvl="1"/>
            <a:r>
              <a:rPr lang="en-US" dirty="0"/>
              <a:t>Cove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Organizational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Madelyn Bailey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2nd	Kaitlyn Crowther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Anne Hindman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4th	Tayler Bowles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Isabella Simmons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Jillian Nelson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7th	Olivia Michael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8th	Mikinah Browne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9th	Hailey Evans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10th	Marek  Fuhrmann</a:t>
            </a:r>
          </a:p>
          <a:p>
            <a:pPr lvl="1"/>
            <a:r>
              <a:rPr lang="en-US" dirty="0"/>
              <a:t>Ontario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Personal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Hayden  Larson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Kyla Olivares</a:t>
            </a:r>
          </a:p>
          <a:p>
            <a:pPr lvl="1"/>
            <a:r>
              <a:rPr lang="en-US" dirty="0"/>
              <a:t>Ontario High School</a:t>
            </a:r>
          </a:p>
          <a:p>
            <a:pPr lvl="0"/>
            <a:r>
              <a:rPr lang="en-US" dirty="0"/>
              <a:t>3rd	Alexander  Garcia Plascencia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Cora Royes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5th	Tyler Hampton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6th	Emiterio Garcia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7th	Alexah Moreno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8th	Isabella Simmons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9th	Parker Rovey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10th	Liana Higheagle</a:t>
            </a:r>
          </a:p>
          <a:p>
            <a:pPr lvl="1"/>
            <a:r>
              <a:rPr lang="en-US" dirty="0"/>
              <a:t>Nixyaawii Community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Policy &amp;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Brady Coller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Miri Koltuv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3rd	Aries Woodward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Ashlyn Sanchez Diaz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Corban Marsh</a:t>
            </a:r>
          </a:p>
          <a:p>
            <a:pPr lvl="1"/>
            <a:r>
              <a:rPr lang="en-US" dirty="0"/>
              <a:t>Cove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Ashlyn Dalton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Claire Bachman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Ethan Reeder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4th	Sydney Penning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5th	Alexis Pallis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6th	Vincent Raschio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7th	Annyka Wildman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8th	Logan Randleas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9th	Noah Walker</a:t>
            </a:r>
          </a:p>
          <a:p>
            <a:pPr lvl="1"/>
            <a:r>
              <a:rPr lang="en-US" dirty="0"/>
              <a:t>Helix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Banking &amp; Financial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Ephraim Moyal, Larsen Wright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2nd	Dharma Helmer</a:t>
            </a:r>
          </a:p>
          <a:p>
            <a:pPr lvl="1"/>
            <a:r>
              <a:rPr lang="en-US" dirty="0"/>
              <a:t>La Grande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Ellie Morris, Calli Sovince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2nd	Claire Bachman, Kayla Coley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3rd	Jarred Durrant, Delaney Klinger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Taylor Lee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5th	Colbi Bachman, Sophia Chen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6th	Mariana Kostiuk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Securities &amp;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Hayden  Larson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Ethan Reeder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3rd	Gerardo Magdaleno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4th	Mariana Kostiuk</a:t>
            </a:r>
          </a:p>
          <a:p>
            <a:pPr lvl="1"/>
            <a:r>
              <a:rPr lang="en-US" dirty="0"/>
              <a:t>Grant Union High School</a:t>
            </a:r>
          </a:p>
          <a:p>
            <a:pPr lvl="0"/>
            <a:r>
              <a:rPr lang="en-US" dirty="0"/>
              <a:t>5th	Lucas Barahona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6th	Yasmin Diaz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7th	Izabel Martin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8th	Bryan Martinez-Flores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Alex Jaca, John Murphy, Tucker Reid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Kaleb Gosnell, Taylor Gosnell, Jhett Williams</a:t>
            </a:r>
          </a:p>
          <a:p>
            <a:pPr lvl="1"/>
            <a:r>
              <a:rPr lang="en-US" dirty="0"/>
              <a:t>Grant Union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Spreadsheet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Andrew Kubishta</a:t>
            </a:r>
          </a:p>
          <a:p>
            <a:pPr lvl="1"/>
            <a:r>
              <a:rPr lang="en-US" dirty="0"/>
              <a:t>Helix High School</a:t>
            </a:r>
          </a:p>
          <a:p>
            <a:pPr lvl="0"/>
            <a:r>
              <a:rPr lang="en-US" dirty="0"/>
              <a:t>2nd	Rebecca Godoy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Jovani Ibarra Quezada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2nd	Bryan Martinez-Flores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3rd	Angelina Sanchez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4th	Emanuel Hernandez Gomez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5th	Diego Ledesma Perez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Christian Delgado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UX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Angelina Sanchez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2nd	Hailey Davis</a:t>
            </a:r>
          </a:p>
          <a:p>
            <a:pPr lvl="1"/>
            <a:r>
              <a:rPr lang="en-US" dirty="0"/>
              <a:t>Cove High School</a:t>
            </a:r>
          </a:p>
          <a:p>
            <a:pPr lvl="0"/>
            <a:r>
              <a:rPr lang="en-US" dirty="0"/>
              <a:t>3rd	Jared Pedroza-Cazares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4th	Giselle Parra Ibarra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5th	Jesus Gonzalez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Christian Delgado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7th	Emily Perez-Alvarado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Word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Dezmend Forbes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2nd	Rebecca Godoy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3rd	Justin Vaughn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4th	Kirstian Ledezma Meza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5th	Jared Pedroza-Cazares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6th	Madison Stiefel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Kaitlyn Crowther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2nd	Nathan Garner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3rd	Dora Koltuv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4th	Lucia Morales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5th	Adelaid Walden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6th	Tayler Bowles</a:t>
            </a:r>
          </a:p>
          <a:p>
            <a:pPr lvl="1"/>
            <a:r>
              <a:rPr lang="en-US" dirty="0"/>
              <a:t>Imbler High School</a:t>
            </a:r>
          </a:p>
          <a:p>
            <a:pPr lvl="0"/>
            <a:r>
              <a:rPr lang="en-US" dirty="0"/>
              <a:t>7th	Aubry Hamner</a:t>
            </a:r>
          </a:p>
          <a:p>
            <a:pPr lvl="1"/>
            <a:r>
              <a:rPr lang="en-US" dirty="0"/>
              <a:t>La Grande High School</a:t>
            </a:r>
          </a:p>
          <a:p>
            <a:pPr lvl="0"/>
            <a:r>
              <a:rPr lang="en-US" dirty="0"/>
              <a:t>8th	Rajdeep Singh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9th	Isaac Arceo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10th	Savannah Walker</a:t>
            </a:r>
          </a:p>
          <a:p>
            <a:pPr lvl="1"/>
            <a:r>
              <a:rPr lang="en-US" dirty="0"/>
              <a:t>Helix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Olive Carlson, Anne Hindman</a:t>
            </a:r>
          </a:p>
          <a:p>
            <a:pPr lvl="1"/>
            <a:r>
              <a:rPr lang="en-US" dirty="0"/>
              <a:t>Baker Senior High School</a:t>
            </a:r>
          </a:p>
          <a:p>
            <a:pPr lvl="0"/>
            <a:r>
              <a:rPr lang="en-US" dirty="0"/>
              <a:t>2nd	Faith Middleton</a:t>
            </a:r>
          </a:p>
          <a:p>
            <a:pPr lvl="1"/>
            <a:r>
              <a:rPr lang="en-US" dirty="0"/>
              <a:t>La Grande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Kaiden DeLint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2nd	Torrence  Holland</a:t>
            </a:r>
          </a:p>
          <a:p>
            <a:pPr lvl="1"/>
            <a:r>
              <a:rPr lang="en-US" dirty="0"/>
              <a:t>Grant Union Jr High</a:t>
            </a:r>
          </a:p>
          <a:p>
            <a:pPr lvl="0"/>
            <a:r>
              <a:rPr lang="en-US" dirty="0"/>
              <a:t>3rd	Kallahan Oswald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4th	Andrew Berglund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5th	Saviah Kunz</a:t>
            </a:r>
          </a:p>
          <a:p>
            <a:pPr lvl="1"/>
            <a:r>
              <a:rPr lang="en-US" dirty="0"/>
              <a:t>Imbler Middle Level</a:t>
            </a:r>
          </a:p>
          <a:p>
            <a:pPr lvl="0"/>
            <a:r>
              <a:rPr lang="en-US" dirty="0"/>
              <a:t>6th	Kacen Zeckman</a:t>
            </a:r>
          </a:p>
          <a:p>
            <a:pPr lvl="1"/>
            <a:r>
              <a:rPr lang="en-US" dirty="0"/>
              <a:t>Pilot Rock Jr/Sr High School: Middle School Chapter</a:t>
            </a:r>
          </a:p>
          <a:p>
            <a:pPr lvl="0"/>
            <a:r>
              <a:rPr lang="en-US" dirty="0"/>
              <a:t>7th	Aspen Lathrop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0"/>
            <a:r>
              <a:rPr lang="en-US" dirty="0"/>
              <a:t>8th	Lane Bailey</a:t>
            </a:r>
          </a:p>
          <a:p>
            <a:pPr lvl="1"/>
            <a:r>
              <a:rPr lang="en-US" dirty="0"/>
              <a:t>Grant Union Jr High</a:t>
            </a:r>
          </a:p>
          <a:p>
            <a:pPr lvl="0"/>
            <a:r>
              <a:rPr lang="en-US" dirty="0"/>
              <a:t>9th	Payton Bowers</a:t>
            </a:r>
          </a:p>
          <a:p>
            <a:pPr lvl="1"/>
            <a:r>
              <a:rPr lang="en-US" dirty="0"/>
              <a:t>Union High School - Middle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63BAF227-8591-4A72-9A93-3CAE81243FB9}" vid="{53FEED59-0C69-48DF-B760-C27E7990FB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3349</Words>
  <Application>Microsoft Office PowerPoint</Application>
  <PresentationFormat>Widescreen</PresentationFormat>
  <Paragraphs>841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Century Gothic</vt:lpstr>
      <vt:lpstr>Wingdings 3</vt:lpstr>
      <vt:lpstr>Wisp</vt:lpstr>
      <vt:lpstr>Awards of Excellence </vt:lpstr>
      <vt:lpstr>Accounting I</vt:lpstr>
      <vt:lpstr>Accounting II</vt:lpstr>
      <vt:lpstr>Advertising</vt:lpstr>
      <vt:lpstr>Agribusiness</vt:lpstr>
      <vt:lpstr>Banking &amp; Financial Systems</vt:lpstr>
      <vt:lpstr>Business Communication</vt:lpstr>
      <vt:lpstr>Business Ethics</vt:lpstr>
      <vt:lpstr>Business Etiquette</vt:lpstr>
      <vt:lpstr>Business Law</vt:lpstr>
      <vt:lpstr>Business Management</vt:lpstr>
      <vt:lpstr>Career Exploration</vt:lpstr>
      <vt:lpstr>Client Service</vt:lpstr>
      <vt:lpstr>Computer Problem Solving</vt:lpstr>
      <vt:lpstr>Critical Thinking</vt:lpstr>
      <vt:lpstr>Cyber Security</vt:lpstr>
      <vt:lpstr>Digital Citizenship</vt:lpstr>
      <vt:lpstr>Economics</vt:lpstr>
      <vt:lpstr>Entrepreneurship</vt:lpstr>
      <vt:lpstr>Exploring Business Ethics</vt:lpstr>
      <vt:lpstr>Exploring Computer Applications</vt:lpstr>
      <vt:lpstr>Exploring Computer Science</vt:lpstr>
      <vt:lpstr>Exploring Leadership</vt:lpstr>
      <vt:lpstr>Exploring Parliamentary Procedure</vt:lpstr>
      <vt:lpstr>Exploring Public Speaking</vt:lpstr>
      <vt:lpstr>Exploring Technology</vt:lpstr>
      <vt:lpstr>FBLA Concepts</vt:lpstr>
      <vt:lpstr>FBLA Mission &amp; Pledge</vt:lpstr>
      <vt:lpstr>Financial Literacy</vt:lpstr>
      <vt:lpstr>Financial Math</vt:lpstr>
      <vt:lpstr>Graphic Design</vt:lpstr>
      <vt:lpstr>Health Care Administration</vt:lpstr>
      <vt:lpstr>Help Desk</vt:lpstr>
      <vt:lpstr>Hospitality &amp; Event Management</vt:lpstr>
      <vt:lpstr>Human Resource Management </vt:lpstr>
      <vt:lpstr>Impromptu Speaking</vt:lpstr>
      <vt:lpstr>Insurance &amp; Risk Management</vt:lpstr>
      <vt:lpstr>Interpersonal Communication</vt:lpstr>
      <vt:lpstr>Introduction to Business Communication</vt:lpstr>
      <vt:lpstr>Introduction to Business Concepts</vt:lpstr>
      <vt:lpstr>Introduction to Business Presentation</vt:lpstr>
      <vt:lpstr>Introduction to Business Procedures</vt:lpstr>
      <vt:lpstr>Introduction to Event Planning</vt:lpstr>
      <vt:lpstr>Introduction to FBLA</vt:lpstr>
      <vt:lpstr>Introduction to Financial Math</vt:lpstr>
      <vt:lpstr>Introduction to Information Technology</vt:lpstr>
      <vt:lpstr>Introduction to Marketing Concepts</vt:lpstr>
      <vt:lpstr>Introduction to Parliamentary Procedure</vt:lpstr>
      <vt:lpstr>Introduction to Public Speaking</vt:lpstr>
      <vt:lpstr>Job Interview</vt:lpstr>
      <vt:lpstr>Journalism</vt:lpstr>
      <vt:lpstr>Learning Strategies</vt:lpstr>
      <vt:lpstr>Marketing</vt:lpstr>
      <vt:lpstr>Network Design</vt:lpstr>
      <vt:lpstr>Networking Infrastructures</vt:lpstr>
      <vt:lpstr>Organizational Leadership</vt:lpstr>
      <vt:lpstr>Personal Finance</vt:lpstr>
      <vt:lpstr>Public Policy &amp; Advocacy</vt:lpstr>
      <vt:lpstr>Public Speaking</vt:lpstr>
      <vt:lpstr>Sales Presentation</vt:lpstr>
      <vt:lpstr>Securities &amp; Investments</vt:lpstr>
      <vt:lpstr>Sports &amp; Entertainment Management</vt:lpstr>
      <vt:lpstr>Spreadsheet Applications</vt:lpstr>
      <vt:lpstr>Supply Chain Management</vt:lpstr>
      <vt:lpstr>UX Design</vt:lpstr>
      <vt:lpstr>Word 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Tiffany Perez</dc:creator>
  <cp:lastModifiedBy>Tiffany Perez</cp:lastModifiedBy>
  <cp:revision>2</cp:revision>
  <dcterms:created xsi:type="dcterms:W3CDTF">2025-01-25T19:07:08Z</dcterms:created>
  <dcterms:modified xsi:type="dcterms:W3CDTF">2025-02-14T00:32:38Z</dcterms:modified>
</cp:coreProperties>
</file>