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14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2D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52" autoAdjust="0"/>
    <p:restoredTop sz="96357" autoAdjust="0"/>
  </p:normalViewPr>
  <p:slideViewPr>
    <p:cSldViewPr snapToGrid="0">
      <p:cViewPr varScale="1">
        <p:scale>
          <a:sx n="75" d="100"/>
          <a:sy n="75" d="100"/>
        </p:scale>
        <p:origin x="60" y="19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9D76873-5902-400C-D0CC-74A902146BD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20273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4990" y="1256649"/>
            <a:ext cx="8915399" cy="2262781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54989" y="3586142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76FCD6-0D91-D211-9F31-FBA8A6F7278B}"/>
              </a:ext>
            </a:extLst>
          </p:cNvPr>
          <p:cNvSpPr/>
          <p:nvPr userDrawn="1"/>
        </p:nvSpPr>
        <p:spPr>
          <a:xfrm>
            <a:off x="1334278" y="5579706"/>
            <a:ext cx="2789853" cy="811763"/>
          </a:xfrm>
          <a:prstGeom prst="rect">
            <a:avLst/>
          </a:prstGeom>
          <a:solidFill>
            <a:srgbClr val="0A2D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80CD9F-9375-F497-D487-679523D2E92E}"/>
              </a:ext>
            </a:extLst>
          </p:cNvPr>
          <p:cNvSpPr/>
          <p:nvPr userDrawn="1"/>
        </p:nvSpPr>
        <p:spPr>
          <a:xfrm>
            <a:off x="8550585" y="5143323"/>
            <a:ext cx="3336651" cy="1469424"/>
          </a:xfrm>
          <a:prstGeom prst="rect">
            <a:avLst/>
          </a:prstGeom>
          <a:solidFill>
            <a:srgbClr val="0A2D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logo with white text and blue and yellow triangle&#10;&#10;Description automatically generated">
            <a:extLst>
              <a:ext uri="{FF2B5EF4-FFF2-40B4-BE49-F238E27FC236}">
                <a16:creationId xmlns:a16="http://schemas.microsoft.com/office/drawing/2014/main" id="{A69BAD71-AA57-8A82-0192-017702334A0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67871" y="4766873"/>
            <a:ext cx="3858075" cy="210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49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FED95C7-718B-9624-D0CD-01196E03A0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464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{Place1}	{Name1}</a:t>
            </a:r>
          </a:p>
          <a:p>
            <a:pPr lvl="1"/>
            <a:r>
              <a:rPr lang="en-US" dirty="0"/>
              <a:t>{GroupName1}</a:t>
            </a:r>
          </a:p>
          <a:p>
            <a:pPr lvl="0"/>
            <a:r>
              <a:rPr lang="en-US" dirty="0"/>
              <a:t>{Place2}	{Name2}</a:t>
            </a:r>
          </a:p>
          <a:p>
            <a:pPr lvl="1"/>
            <a:r>
              <a:rPr lang="en-US" dirty="0"/>
              <a:t>{GroupName2}</a:t>
            </a:r>
          </a:p>
          <a:p>
            <a:pPr lvl="0"/>
            <a:r>
              <a:rPr lang="en-US" dirty="0"/>
              <a:t>{Place3}	{Name3}</a:t>
            </a:r>
          </a:p>
          <a:p>
            <a:pPr lvl="1"/>
            <a:r>
              <a:rPr lang="en-US" dirty="0"/>
              <a:t>{GroupName3}</a:t>
            </a:r>
          </a:p>
          <a:p>
            <a:pPr lvl="0"/>
            <a:r>
              <a:rPr lang="en-US" dirty="0"/>
              <a:t>{Place4}	{Name4}</a:t>
            </a:r>
          </a:p>
          <a:p>
            <a:pPr lvl="1"/>
            <a:r>
              <a:rPr lang="en-US" dirty="0"/>
              <a:t>{GroupName4}</a:t>
            </a:r>
          </a:p>
          <a:p>
            <a:pPr lvl="0"/>
            <a:r>
              <a:rPr lang="en-US" dirty="0"/>
              <a:t>{Place5}	{Name5}</a:t>
            </a:r>
          </a:p>
          <a:p>
            <a:pPr lvl="1"/>
            <a:r>
              <a:rPr lang="en-US" dirty="0"/>
              <a:t>{GroupName5}</a:t>
            </a:r>
          </a:p>
          <a:p>
            <a:pPr lvl="0"/>
            <a:r>
              <a:rPr lang="en-US" dirty="0"/>
              <a:t>{Place6}	{Name6}</a:t>
            </a:r>
          </a:p>
          <a:p>
            <a:pPr lvl="1"/>
            <a:r>
              <a:rPr lang="en-US" dirty="0"/>
              <a:t>{GroupName6}</a:t>
            </a:r>
          </a:p>
          <a:p>
            <a:pPr lvl="0"/>
            <a:r>
              <a:rPr lang="en-US" dirty="0"/>
              <a:t>{Place7}	{Name7}</a:t>
            </a:r>
          </a:p>
          <a:p>
            <a:pPr lvl="1"/>
            <a:r>
              <a:rPr lang="en-US" dirty="0"/>
              <a:t>{GroupName7}</a:t>
            </a:r>
          </a:p>
          <a:p>
            <a:pPr lvl="0"/>
            <a:r>
              <a:rPr lang="en-US" dirty="0"/>
              <a:t>{Place8}	{Name8}</a:t>
            </a:r>
          </a:p>
          <a:p>
            <a:pPr lvl="1"/>
            <a:r>
              <a:rPr lang="en-US" dirty="0"/>
              <a:t>{GroupName8}</a:t>
            </a:r>
          </a:p>
          <a:p>
            <a:pPr lvl="0"/>
            <a:r>
              <a:rPr lang="en-US" dirty="0"/>
              <a:t>{Place9}	{Name9}</a:t>
            </a:r>
          </a:p>
          <a:p>
            <a:pPr lvl="1"/>
            <a:r>
              <a:rPr lang="en-US" dirty="0"/>
              <a:t>{GroupName9}</a:t>
            </a:r>
          </a:p>
          <a:p>
            <a:pPr lvl="0"/>
            <a:r>
              <a:rPr lang="en-US" dirty="0"/>
              <a:t>{Place10}	{Name10}</a:t>
            </a:r>
          </a:p>
          <a:p>
            <a:pPr lvl="1"/>
            <a:r>
              <a:rPr lang="en-US" dirty="0"/>
              <a:t>{GroupName10}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{Place1}	{Name1}</a:t>
            </a:r>
          </a:p>
          <a:p>
            <a:pPr lvl="1"/>
            <a:r>
              <a:rPr lang="en-US" dirty="0"/>
              <a:t>{GroupName1}</a:t>
            </a:r>
          </a:p>
          <a:p>
            <a:pPr lvl="0"/>
            <a:r>
              <a:rPr lang="en-US" dirty="0"/>
              <a:t>{Place2}	{Name2}</a:t>
            </a:r>
          </a:p>
          <a:p>
            <a:pPr lvl="1"/>
            <a:r>
              <a:rPr lang="en-US" dirty="0"/>
              <a:t>{GroupName2}</a:t>
            </a:r>
          </a:p>
          <a:p>
            <a:pPr lvl="0"/>
            <a:r>
              <a:rPr lang="en-US" dirty="0"/>
              <a:t>{Place3}	{Name3}</a:t>
            </a:r>
          </a:p>
          <a:p>
            <a:pPr lvl="1"/>
            <a:r>
              <a:rPr lang="en-US" dirty="0"/>
              <a:t>{GroupName3}</a:t>
            </a:r>
          </a:p>
          <a:p>
            <a:pPr lvl="0"/>
            <a:r>
              <a:rPr lang="en-US" dirty="0"/>
              <a:t>{Place4}	{Name4}</a:t>
            </a:r>
          </a:p>
          <a:p>
            <a:pPr lvl="1"/>
            <a:r>
              <a:rPr lang="en-US" dirty="0"/>
              <a:t>{GroupName4}</a:t>
            </a:r>
          </a:p>
          <a:p>
            <a:pPr lvl="0"/>
            <a:r>
              <a:rPr lang="en-US" dirty="0"/>
              <a:t>{Place5}	{Name5}</a:t>
            </a:r>
          </a:p>
          <a:p>
            <a:pPr lvl="1"/>
            <a:r>
              <a:rPr lang="en-US" dirty="0"/>
              <a:t>{GroupName5}</a:t>
            </a:r>
          </a:p>
          <a:p>
            <a:pPr lvl="0"/>
            <a:r>
              <a:rPr lang="en-US" dirty="0"/>
              <a:t>{Place6}	{Name6}</a:t>
            </a:r>
          </a:p>
          <a:p>
            <a:pPr lvl="1"/>
            <a:r>
              <a:rPr lang="en-US" dirty="0"/>
              <a:t>{GroupName6}</a:t>
            </a:r>
          </a:p>
          <a:p>
            <a:pPr lvl="0"/>
            <a:r>
              <a:rPr lang="en-US" dirty="0"/>
              <a:t>{Place7}	{Name7}</a:t>
            </a:r>
          </a:p>
          <a:p>
            <a:pPr lvl="1"/>
            <a:r>
              <a:rPr lang="en-US" dirty="0"/>
              <a:t>{GroupName7}</a:t>
            </a:r>
          </a:p>
          <a:p>
            <a:pPr lvl="0"/>
            <a:r>
              <a:rPr lang="en-US" dirty="0"/>
              <a:t>{Place8}	{Name8}</a:t>
            </a:r>
          </a:p>
          <a:p>
            <a:pPr lvl="1"/>
            <a:r>
              <a:rPr lang="en-US" dirty="0"/>
              <a:t>{GroupName8}</a:t>
            </a:r>
          </a:p>
          <a:p>
            <a:pPr lvl="0"/>
            <a:r>
              <a:rPr lang="en-US" dirty="0"/>
              <a:t>{Place9}	{Name9}</a:t>
            </a:r>
          </a:p>
          <a:p>
            <a:pPr lvl="1"/>
            <a:r>
              <a:rPr lang="en-US" dirty="0"/>
              <a:t>{GroupName9}</a:t>
            </a:r>
          </a:p>
          <a:p>
            <a:pPr lvl="0"/>
            <a:r>
              <a:rPr lang="en-US" dirty="0"/>
              <a:t>{Place10}	{Name10}</a:t>
            </a:r>
          </a:p>
          <a:p>
            <a:pPr lvl="1"/>
            <a:r>
              <a:rPr lang="en-US" dirty="0"/>
              <a:t>{GroupName10}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Winners_Gro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5FF9018-9623-3FD8-F33F-018A55F2B0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5" y="2010878"/>
            <a:ext cx="4645152" cy="3448595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/>
            </a:lvl2pPr>
          </a:lstStyle>
          <a:p>
            <a:pPr lvl="0"/>
            <a:r>
              <a:rPr lang="en-US" dirty="0"/>
              <a:t>{Place1}	{GroupName1}</a:t>
            </a:r>
          </a:p>
          <a:p>
            <a:pPr lvl="0"/>
            <a:r>
              <a:rPr lang="en-US" dirty="0"/>
              <a:t>{Place2}	{GroupName2}</a:t>
            </a:r>
          </a:p>
          <a:p>
            <a:pPr lvl="0"/>
            <a:r>
              <a:rPr lang="en-US" dirty="0"/>
              <a:t>{Place3}	{GroupName3}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{Place4}	{GroupName4}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{Place5}	{GroupName5}</a:t>
            </a:r>
          </a:p>
          <a:p>
            <a:pPr lvl="0"/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7C29F72-2C90-45AF-A005-7986A0D0F26C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682414" y="2029512"/>
            <a:ext cx="4645152" cy="3448595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/>
            </a:lvl2pPr>
          </a:lstStyle>
          <a:p>
            <a:pPr lvl="0"/>
            <a:r>
              <a:rPr lang="en-US" dirty="0"/>
              <a:t>{Place6}	{GroupName6}</a:t>
            </a:r>
          </a:p>
          <a:p>
            <a:pPr lvl="0"/>
            <a:r>
              <a:rPr lang="en-US" dirty="0"/>
              <a:t>{Place7}	{GroupName7}</a:t>
            </a:r>
          </a:p>
          <a:p>
            <a:pPr lvl="0"/>
            <a:r>
              <a:rPr lang="en-US" dirty="0"/>
              <a:t>{Place8}	{GroupName8}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{Place9}	{GroupName9}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{Place10}	{GroupName10}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81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wd">
                    <p:tmPct val="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wd">
                    <p:tmPct val="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Precall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D56E3A7-2350-D248-3578-5B308CD797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18637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16750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{Name1}</a:t>
            </a:r>
          </a:p>
          <a:p>
            <a:pPr lvl="1"/>
            <a:r>
              <a:rPr lang="en-US" dirty="0"/>
              <a:t>{GroupName1}</a:t>
            </a:r>
          </a:p>
          <a:p>
            <a:pPr lvl="0"/>
            <a:r>
              <a:rPr lang="en-US" dirty="0"/>
              <a:t>{Name2}</a:t>
            </a:r>
          </a:p>
          <a:p>
            <a:pPr lvl="1"/>
            <a:r>
              <a:rPr lang="en-US" dirty="0"/>
              <a:t>{GroupName2}</a:t>
            </a:r>
          </a:p>
          <a:p>
            <a:pPr lvl="0"/>
            <a:r>
              <a:rPr lang="en-US" dirty="0"/>
              <a:t>{Name3}</a:t>
            </a:r>
          </a:p>
          <a:p>
            <a:pPr lvl="1"/>
            <a:r>
              <a:rPr lang="en-US" dirty="0"/>
              <a:t>{GroupName3}</a:t>
            </a:r>
          </a:p>
          <a:p>
            <a:pPr lvl="0"/>
            <a:r>
              <a:rPr lang="en-US" dirty="0"/>
              <a:t>{Name4}</a:t>
            </a:r>
          </a:p>
          <a:p>
            <a:pPr lvl="1"/>
            <a:r>
              <a:rPr lang="en-US" dirty="0"/>
              <a:t>{GroupName4}</a:t>
            </a:r>
          </a:p>
          <a:p>
            <a:pPr lvl="0"/>
            <a:r>
              <a:rPr lang="en-US" dirty="0"/>
              <a:t>{Name5}</a:t>
            </a:r>
          </a:p>
          <a:p>
            <a:pPr lvl="1"/>
            <a:r>
              <a:rPr lang="en-US" dirty="0"/>
              <a:t>{GroupName5}</a:t>
            </a:r>
          </a:p>
          <a:p>
            <a:pPr lvl="0"/>
            <a:r>
              <a:rPr lang="en-US" dirty="0"/>
              <a:t>{Name6}</a:t>
            </a:r>
          </a:p>
          <a:p>
            <a:pPr lvl="1"/>
            <a:r>
              <a:rPr lang="en-US" dirty="0"/>
              <a:t>{GroupName6}</a:t>
            </a:r>
          </a:p>
          <a:p>
            <a:pPr lvl="0"/>
            <a:r>
              <a:rPr lang="en-US" dirty="0"/>
              <a:t>{Name7}</a:t>
            </a:r>
          </a:p>
          <a:p>
            <a:pPr lvl="1"/>
            <a:r>
              <a:rPr lang="en-US" dirty="0"/>
              <a:t>{GroupName7}</a:t>
            </a:r>
          </a:p>
          <a:p>
            <a:pPr lvl="0"/>
            <a:r>
              <a:rPr lang="en-US" dirty="0"/>
              <a:t>{Name8}</a:t>
            </a:r>
          </a:p>
          <a:p>
            <a:pPr lvl="1"/>
            <a:r>
              <a:rPr lang="en-US" dirty="0"/>
              <a:t>{GroupName8}</a:t>
            </a:r>
          </a:p>
          <a:p>
            <a:pPr lvl="0"/>
            <a:r>
              <a:rPr lang="en-US" dirty="0"/>
              <a:t>{Name9}</a:t>
            </a:r>
          </a:p>
          <a:p>
            <a:pPr lvl="1"/>
            <a:r>
              <a:rPr lang="en-US" dirty="0"/>
              <a:t>{GroupName9}</a:t>
            </a:r>
          </a:p>
          <a:p>
            <a:pPr lvl="0"/>
            <a:r>
              <a:rPr lang="en-US" dirty="0"/>
              <a:t>{Name10}</a:t>
            </a:r>
          </a:p>
          <a:p>
            <a:pPr lvl="1"/>
            <a:r>
              <a:rPr lang="en-US" dirty="0"/>
              <a:t>{GroupName10}</a:t>
            </a:r>
          </a:p>
          <a:p>
            <a:pPr lvl="1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3B5739-9355-4A68-8BD3-EB671FADB653}"/>
              </a:ext>
            </a:extLst>
          </p:cNvPr>
          <p:cNvSpPr txBox="1">
            <a:spLocks/>
          </p:cNvSpPr>
          <p:nvPr userDrawn="1"/>
        </p:nvSpPr>
        <p:spPr>
          <a:xfrm>
            <a:off x="1714670" y="193673"/>
            <a:ext cx="1976718" cy="5705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Pre-call</a:t>
            </a:r>
          </a:p>
        </p:txBody>
      </p:sp>
    </p:spTree>
    <p:extLst>
      <p:ext uri="{BB962C8B-B14F-4D97-AF65-F5344CB8AC3E}">
        <p14:creationId xmlns:p14="http://schemas.microsoft.com/office/powerpoint/2010/main" val="3207689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Precall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E1B3216-6BEF-ACAE-C097-DC8FF56EF3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6804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2471043-8ED4-4337-A0DA-F82DC0A0CC17}"/>
              </a:ext>
            </a:extLst>
          </p:cNvPr>
          <p:cNvSpPr txBox="1">
            <a:spLocks/>
          </p:cNvSpPr>
          <p:nvPr userDrawn="1"/>
        </p:nvSpPr>
        <p:spPr>
          <a:xfrm>
            <a:off x="1722836" y="193673"/>
            <a:ext cx="1976718" cy="5705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Pre-call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1ADBF2A-988E-4CE4-A859-EB2E5AE74365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24917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{Name1}</a:t>
            </a:r>
          </a:p>
          <a:p>
            <a:pPr lvl="1"/>
            <a:r>
              <a:rPr lang="en-US" dirty="0"/>
              <a:t>{GroupName1}</a:t>
            </a:r>
          </a:p>
          <a:p>
            <a:pPr lvl="0"/>
            <a:r>
              <a:rPr lang="en-US" dirty="0"/>
              <a:t>{Name2}</a:t>
            </a:r>
          </a:p>
          <a:p>
            <a:pPr lvl="1"/>
            <a:r>
              <a:rPr lang="en-US" dirty="0"/>
              <a:t>{GroupName2}</a:t>
            </a:r>
          </a:p>
          <a:p>
            <a:pPr lvl="0"/>
            <a:r>
              <a:rPr lang="en-US" dirty="0"/>
              <a:t>{Name3}</a:t>
            </a:r>
          </a:p>
          <a:p>
            <a:pPr lvl="1"/>
            <a:r>
              <a:rPr lang="en-US" dirty="0"/>
              <a:t>{GroupName3}</a:t>
            </a:r>
          </a:p>
          <a:p>
            <a:pPr lvl="0"/>
            <a:r>
              <a:rPr lang="en-US" dirty="0"/>
              <a:t>{Name4}</a:t>
            </a:r>
          </a:p>
          <a:p>
            <a:pPr lvl="1"/>
            <a:r>
              <a:rPr lang="en-US" dirty="0"/>
              <a:t>{GroupName4}</a:t>
            </a:r>
          </a:p>
          <a:p>
            <a:pPr lvl="0"/>
            <a:r>
              <a:rPr lang="en-US" dirty="0"/>
              <a:t>{Name5}</a:t>
            </a:r>
          </a:p>
          <a:p>
            <a:pPr lvl="1"/>
            <a:r>
              <a:rPr lang="en-US" dirty="0"/>
              <a:t>{GroupName5}</a:t>
            </a:r>
          </a:p>
          <a:p>
            <a:pPr lvl="0"/>
            <a:r>
              <a:rPr lang="en-US" dirty="0"/>
              <a:t>{Name6}</a:t>
            </a:r>
          </a:p>
          <a:p>
            <a:pPr lvl="1"/>
            <a:r>
              <a:rPr lang="en-US" dirty="0"/>
              <a:t>{GroupName6}</a:t>
            </a:r>
          </a:p>
          <a:p>
            <a:pPr lvl="0"/>
            <a:r>
              <a:rPr lang="en-US" dirty="0"/>
              <a:t>{Name7}</a:t>
            </a:r>
          </a:p>
          <a:p>
            <a:pPr lvl="1"/>
            <a:r>
              <a:rPr lang="en-US" dirty="0"/>
              <a:t>{GroupName7}</a:t>
            </a:r>
          </a:p>
          <a:p>
            <a:pPr lvl="0"/>
            <a:r>
              <a:rPr lang="en-US" dirty="0"/>
              <a:t>{Name8}</a:t>
            </a:r>
          </a:p>
          <a:p>
            <a:pPr lvl="1"/>
            <a:r>
              <a:rPr lang="en-US" dirty="0"/>
              <a:t>{GroupName8}</a:t>
            </a:r>
          </a:p>
          <a:p>
            <a:pPr lvl="0"/>
            <a:r>
              <a:rPr lang="en-US" dirty="0"/>
              <a:t>{Name9}</a:t>
            </a:r>
          </a:p>
          <a:p>
            <a:pPr lvl="1"/>
            <a:r>
              <a:rPr lang="en-US" dirty="0"/>
              <a:t>{GroupName9}</a:t>
            </a:r>
          </a:p>
          <a:p>
            <a:pPr lvl="0"/>
            <a:r>
              <a:rPr lang="en-US" dirty="0"/>
              <a:t>{Name10}</a:t>
            </a:r>
          </a:p>
          <a:p>
            <a:pPr lvl="1"/>
            <a:r>
              <a:rPr lang="en-US" dirty="0"/>
              <a:t>{GroupName10}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775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Precall_Gro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9999726-1C33-9366-B7B5-5413D8DDCC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43132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41246" y="2010878"/>
            <a:ext cx="4645152" cy="3448595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/>
            </a:lvl2pPr>
          </a:lstStyle>
          <a:p>
            <a:pPr lvl="0"/>
            <a:r>
              <a:rPr lang="en-US" dirty="0"/>
              <a:t>{GroupName1}</a:t>
            </a:r>
          </a:p>
          <a:p>
            <a:pPr lvl="0"/>
            <a:r>
              <a:rPr lang="en-US" dirty="0"/>
              <a:t>{GroupName2}</a:t>
            </a:r>
          </a:p>
          <a:p>
            <a:pPr lvl="0"/>
            <a:r>
              <a:rPr lang="en-US" dirty="0"/>
              <a:t>{GroupName3}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{GroupName4}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{GroupName5}</a:t>
            </a:r>
          </a:p>
          <a:p>
            <a:pPr lvl="0"/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7C29F72-2C90-45AF-A005-7986A0D0F26C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703615" y="2029512"/>
            <a:ext cx="4645152" cy="3448595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/>
            </a:lvl2pPr>
          </a:lstStyle>
          <a:p>
            <a:pPr lvl="0"/>
            <a:r>
              <a:rPr lang="en-US" dirty="0"/>
              <a:t>{GroupName6}</a:t>
            </a:r>
          </a:p>
          <a:p>
            <a:pPr lvl="0"/>
            <a:r>
              <a:rPr lang="en-US" dirty="0"/>
              <a:t>{GroupName7}</a:t>
            </a:r>
          </a:p>
          <a:p>
            <a:pPr lvl="0"/>
            <a:r>
              <a:rPr lang="en-US" dirty="0"/>
              <a:t>{GroupName8}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{GroupName9}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{GroupName10}</a:t>
            </a:r>
          </a:p>
          <a:p>
            <a:pPr lvl="0"/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D36F4D5-8681-4425-930C-F420ACC3C14F}"/>
              </a:ext>
            </a:extLst>
          </p:cNvPr>
          <p:cNvSpPr txBox="1">
            <a:spLocks/>
          </p:cNvSpPr>
          <p:nvPr userDrawn="1"/>
        </p:nvSpPr>
        <p:spPr>
          <a:xfrm>
            <a:off x="1722835" y="193673"/>
            <a:ext cx="1976718" cy="5705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Pre-call</a:t>
            </a:r>
          </a:p>
        </p:txBody>
      </p:sp>
    </p:spTree>
    <p:extLst>
      <p:ext uri="{BB962C8B-B14F-4D97-AF65-F5344CB8AC3E}">
        <p14:creationId xmlns:p14="http://schemas.microsoft.com/office/powerpoint/2010/main" val="3657997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plateVersion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96EFAFC-C781-535F-1B69-A7C2051AC86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49217" y="804889"/>
            <a:ext cx="9605635" cy="105930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[Don’t Delete This layout]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08EEBA4-0CA5-4DE7-91A4-A7C2BBAA127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447331" y="2010878"/>
            <a:ext cx="9605635" cy="344859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baseline="0">
                <a:solidFill>
                  <a:schemeClr val="bg1"/>
                </a:solidFill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/>
            </a:lvl2pPr>
          </a:lstStyle>
          <a:p>
            <a:pPr lvl="0"/>
            <a:r>
              <a:rPr lang="en-US" dirty="0"/>
              <a:t>This layout is used for Blue Panda versioning. Deleting or modifying this slide can result in this template not being valid for Blue Panda to process.</a:t>
            </a:r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142A9A94-D7F8-4FD7-A35B-84A9DCF27A8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84232" y="5623262"/>
            <a:ext cx="1061798" cy="1059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9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iterate type="wd">
                    <p:tmPct val="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wd">
                    <p:tmPct val="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653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65" r:id="rId3"/>
    <p:sldLayoutId id="2147483664" r:id="rId4"/>
    <p:sldLayoutId id="2147483662" r:id="rId5"/>
    <p:sldLayoutId id="2147483672" r:id="rId6"/>
    <p:sldLayoutId id="2147483673" r:id="rId7"/>
    <p:sldLayoutId id="2147483674" r:id="rId8"/>
    <p:sldLayoutId id="2147483663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D29A0-7D04-49E7-8355-27EE381C29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4989" y="1166219"/>
            <a:ext cx="9015599" cy="2262781"/>
          </a:xfrm>
        </p:spPr>
        <p:txBody>
          <a:bodyPr/>
          <a:lstStyle/>
          <a:p>
            <a:r>
              <a:rPr lang="en-US" dirty="0"/>
              <a:t>Awards of Excellence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0B7289-0886-4F39-8DBB-04381459F2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4989" y="3578121"/>
            <a:ext cx="8915399" cy="1126283"/>
          </a:xfrm>
        </p:spPr>
        <p:txBody>
          <a:bodyPr/>
          <a:lstStyle/>
          <a:p>
            <a:r>
              <a:rPr lang="en-US" dirty="0"/>
              <a:t>Cascade Regional Skills Conference 2025</a:t>
            </a:r>
          </a:p>
        </p:txBody>
      </p:sp>
    </p:spTree>
    <p:extLst>
      <p:ext uri="{BB962C8B-B14F-4D97-AF65-F5344CB8AC3E}">
        <p14:creationId xmlns:p14="http://schemas.microsoft.com/office/powerpoint/2010/main" val="1165655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Career Exploration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Leslie Cazarez</a:t>
            </a:r>
          </a:p>
          <a:p>
            <a:pPr lvl="1"/>
            <a:r>
              <a:rPr lang="en-US" dirty="0"/>
              <a:t>Lost River Jr Sr High</a:t>
            </a:r>
          </a:p>
          <a:p>
            <a:pPr lvl="0"/>
            <a:r>
              <a:rPr lang="en-US" dirty="0"/>
              <a:t>2nd	Tyler Bartlett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/>
              <a:t>3rd	Litzy Gonzalez Ayala</a:t>
            </a:r>
          </a:p>
          <a:p>
            <a:pPr lvl="1"/>
            <a:r>
              <a:rPr lang="en-US" dirty="0"/>
              <a:t>Lost River Jr Sr High</a:t>
            </a:r>
          </a:p>
          <a:p>
            <a:pPr lvl="0"/>
            <a:r>
              <a:rPr lang="en-US" dirty="0"/>
              <a:t>4th	Angel Meza</a:t>
            </a:r>
          </a:p>
          <a:p>
            <a:pPr lvl="1"/>
            <a:r>
              <a:rPr lang="en-US" dirty="0"/>
              <a:t>Lost River Jr Sr High</a:t>
            </a:r>
          </a:p>
          <a:p>
            <a:pPr lvl="0"/>
            <a:r>
              <a:rPr lang="en-US" dirty="0"/>
              <a:t>5th	Giovanni Hernandez</a:t>
            </a:r>
          </a:p>
          <a:p>
            <a:pPr lvl="1"/>
            <a:r>
              <a:rPr lang="en-US" dirty="0"/>
              <a:t>Lost River Jr Sr High</a:t>
            </a:r>
          </a:p>
          <a:p>
            <a:pPr lvl="0"/>
            <a:r>
              <a:rPr lang="en-US" dirty="0"/>
              <a:t>6th	Analia Rivera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/>
              <a:t>7th	Mixcoatl Azamar</a:t>
            </a:r>
          </a:p>
          <a:p>
            <a:pPr lvl="1"/>
            <a:r>
              <a:rPr lang="en-US" dirty="0"/>
              <a:t>Lost River Jr Sr High</a:t>
            </a:r>
          </a:p>
          <a:p>
            <a:pPr lvl="0"/>
            <a:r>
              <a:rPr lang="en-US" dirty="0"/>
              <a:t>8th	Alison Rawson</a:t>
            </a:r>
          </a:p>
          <a:p>
            <a:pPr lvl="1"/>
            <a:r>
              <a:rPr lang="en-US" dirty="0"/>
              <a:t>Lost River Jr Sr High</a:t>
            </a:r>
          </a:p>
          <a:p>
            <a:pPr lvl="0"/>
            <a:r>
              <a:rPr lang="en-US" dirty="0"/>
              <a:t>9th	Scott Sasamoto</a:t>
            </a:r>
          </a:p>
          <a:p>
            <a:pPr lvl="1"/>
            <a:r>
              <a:rPr lang="en-US" dirty="0"/>
              <a:t>Gilchrist Middle School</a:t>
            </a:r>
          </a:p>
          <a:p>
            <a:pPr lvl="0"/>
            <a:r>
              <a:rPr lang="en-US" dirty="0"/>
              <a:t>10th	Emily Mendoza</a:t>
            </a:r>
          </a:p>
          <a:p>
            <a:pPr lvl="1"/>
            <a:r>
              <a:rPr lang="en-US" dirty="0"/>
              <a:t>Lost River Jr Sr High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Client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Melanie Martinez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 err="1"/>
              <a:t>Julitza</a:t>
            </a:r>
            <a:r>
              <a:rPr lang="en-US" dirty="0"/>
              <a:t> Serrato</a:t>
            </a:r>
          </a:p>
          <a:p>
            <a:pPr lvl="1"/>
            <a:r>
              <a:rPr lang="en-US" dirty="0"/>
              <a:t>Lost River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Computer Problem Solving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Tristan Rourk</a:t>
            </a:r>
          </a:p>
          <a:p>
            <a:pPr lvl="1"/>
            <a:r>
              <a:rPr lang="en-US" dirty="0"/>
              <a:t>Bonanza High School</a:t>
            </a:r>
          </a:p>
          <a:p>
            <a:pPr lvl="0"/>
            <a:r>
              <a:rPr lang="en-US" dirty="0"/>
              <a:t>2nd	Ben Bly</a:t>
            </a:r>
          </a:p>
          <a:p>
            <a:pPr lvl="1"/>
            <a:r>
              <a:rPr lang="en-US" dirty="0"/>
              <a:t>Mazama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Cyber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Ethan Schull</a:t>
            </a:r>
          </a:p>
          <a:p>
            <a:pPr lvl="1"/>
            <a:r>
              <a:rPr lang="en-US" dirty="0"/>
              <a:t>Bonanza High School</a:t>
            </a:r>
          </a:p>
          <a:p>
            <a:pPr lvl="0"/>
            <a:r>
              <a:rPr lang="en-US" dirty="0"/>
              <a:t>2nd	Kaynen Guerra-Leal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3rd	Addison Taylor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4th	Brian Casillas-Juarez</a:t>
            </a:r>
          </a:p>
          <a:p>
            <a:pPr lvl="1"/>
            <a:r>
              <a:rPr lang="en-US" dirty="0"/>
              <a:t>Bonanza High School</a:t>
            </a:r>
          </a:p>
          <a:p>
            <a:pPr lvl="0"/>
            <a:r>
              <a:rPr lang="en-US" dirty="0"/>
              <a:t>5th	Edwin Zendejas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6th	Joseph Jennings</a:t>
            </a:r>
          </a:p>
          <a:p>
            <a:pPr lvl="1"/>
            <a:r>
              <a:rPr lang="en-US" dirty="0"/>
              <a:t>Mazama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Digital Citizenship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Daisy Carter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/>
              <a:t>2nd	Syler Dierick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/>
              <a:t>3rd	Wyatt  Mulvany</a:t>
            </a:r>
          </a:p>
          <a:p>
            <a:pPr lvl="1"/>
            <a:r>
              <a:rPr lang="en-US" dirty="0"/>
              <a:t>Gilchrist Middle School</a:t>
            </a:r>
          </a:p>
          <a:p>
            <a:pPr lvl="0"/>
            <a:r>
              <a:rPr lang="en-US" dirty="0"/>
              <a:t>4th	Brayden Slezak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Economics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Manon Deleage</a:t>
            </a:r>
          </a:p>
          <a:p>
            <a:pPr lvl="1"/>
            <a:r>
              <a:rPr lang="en-US" dirty="0"/>
              <a:t>Bonanza High School</a:t>
            </a:r>
          </a:p>
          <a:p>
            <a:pPr lvl="0"/>
            <a:r>
              <a:rPr lang="en-US" dirty="0"/>
              <a:t>2nd	Jay Pine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3rd	Drake Peters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4th	Kaynen Guerra-Leal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5th	Jack Kaefring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6th	Jeydi  Hernandez</a:t>
            </a:r>
          </a:p>
          <a:p>
            <a:pPr lvl="1"/>
            <a:r>
              <a:rPr lang="en-US" dirty="0"/>
              <a:t>Bonanza High School</a:t>
            </a:r>
          </a:p>
          <a:p>
            <a:pPr lvl="0"/>
            <a:r>
              <a:rPr lang="en-US" dirty="0"/>
              <a:t>7th	Dalton Peterson</a:t>
            </a:r>
          </a:p>
          <a:p>
            <a:pPr lvl="1"/>
            <a:r>
              <a:rPr lang="en-US" dirty="0"/>
              <a:t>Gilchrist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Entrepreneurship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Mason Snell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2nd	Jackson Warner</a:t>
            </a:r>
          </a:p>
          <a:p>
            <a:pPr lvl="1"/>
            <a:r>
              <a:rPr lang="en-US" dirty="0"/>
              <a:t>Mazama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Exploring Business 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>
            <a:normAutofit fontScale="92500" lnSpcReduction="20000"/>
          </a:bodyPr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Arabella McNair, Jalynn Monk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/>
              <a:t>2nd	Elodie Thompson</a:t>
            </a:r>
          </a:p>
          <a:p>
            <a:pPr lvl="1"/>
            <a:r>
              <a:rPr lang="en-US" dirty="0"/>
              <a:t>Bonanza High School</a:t>
            </a:r>
          </a:p>
          <a:p>
            <a:pPr lvl="0"/>
            <a:r>
              <a:rPr lang="en-US" dirty="0"/>
              <a:t>3rd	Rossi Riojas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/>
              <a:t>4th	Martha Garcia</a:t>
            </a:r>
          </a:p>
          <a:p>
            <a:pPr lvl="1"/>
            <a:r>
              <a:rPr lang="en-US" dirty="0"/>
              <a:t>Lost River Jr Sr High</a:t>
            </a:r>
          </a:p>
          <a:p>
            <a:pPr lvl="0"/>
            <a:r>
              <a:rPr lang="en-US" dirty="0"/>
              <a:t>5th	Sophie Raquel</a:t>
            </a:r>
          </a:p>
          <a:p>
            <a:pPr lvl="1"/>
            <a:r>
              <a:rPr lang="en-US" dirty="0"/>
              <a:t>Lost River Jr Sr High</a:t>
            </a:r>
          </a:p>
          <a:p>
            <a:pPr lvl="0"/>
            <a:r>
              <a:rPr lang="en-US" dirty="0"/>
              <a:t>6th	Alison Rawson</a:t>
            </a:r>
          </a:p>
          <a:p>
            <a:pPr lvl="1"/>
            <a:r>
              <a:rPr lang="en-US" dirty="0"/>
              <a:t>Lost River Jr Sr High</a:t>
            </a:r>
          </a:p>
          <a:p>
            <a:pPr lvl="0"/>
            <a:r>
              <a:rPr lang="en-US" dirty="0"/>
              <a:t>7th	Tucker  Baeson-Kladerlik</a:t>
            </a:r>
          </a:p>
          <a:p>
            <a:pPr lvl="1"/>
            <a:r>
              <a:rPr lang="en-US" dirty="0"/>
              <a:t>Bonanza High School</a:t>
            </a:r>
          </a:p>
          <a:p>
            <a:pPr lvl="0"/>
            <a:r>
              <a:rPr lang="en-US" dirty="0"/>
              <a:t>8th	Claudia Hernandez</a:t>
            </a:r>
          </a:p>
          <a:p>
            <a:pPr lvl="1"/>
            <a:r>
              <a:rPr lang="en-US" dirty="0"/>
              <a:t>Lost River Jr Sr High</a:t>
            </a:r>
          </a:p>
          <a:p>
            <a:pPr lvl="0"/>
            <a:r>
              <a:rPr lang="en-US" dirty="0"/>
              <a:t>9th	Rachael Bishal</a:t>
            </a:r>
          </a:p>
          <a:p>
            <a:pPr lvl="1"/>
            <a:r>
              <a:rPr lang="en-US" dirty="0"/>
              <a:t>Bonanza High School</a:t>
            </a:r>
          </a:p>
          <a:p>
            <a:pPr lvl="0"/>
            <a:r>
              <a:rPr lang="en-US" dirty="0"/>
              <a:t>10th	Emily Mendoza</a:t>
            </a:r>
          </a:p>
          <a:p>
            <a:pPr lvl="1"/>
            <a:r>
              <a:rPr lang="en-US" dirty="0"/>
              <a:t>Lost River Jr Sr High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Exploring Computer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Arabella McNair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/>
              <a:t>2nd	Andrew Walters</a:t>
            </a:r>
          </a:p>
          <a:p>
            <a:pPr lvl="1"/>
            <a:r>
              <a:rPr lang="en-US" dirty="0"/>
              <a:t>Gilchrist Middle School</a:t>
            </a:r>
          </a:p>
          <a:p>
            <a:pPr lvl="0"/>
            <a:r>
              <a:rPr lang="en-US" dirty="0"/>
              <a:t>3rd	Michezny Felsinger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Exploring Economics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Leslie Cazarez</a:t>
            </a:r>
          </a:p>
          <a:p>
            <a:pPr lvl="1"/>
            <a:r>
              <a:rPr lang="en-US" dirty="0"/>
              <a:t>Lost River Jr Sr High</a:t>
            </a:r>
          </a:p>
          <a:p>
            <a:pPr lvl="0"/>
            <a:r>
              <a:rPr lang="en-US" dirty="0"/>
              <a:t>2nd	Kai  Allerton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Accounting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Aaron Ramos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2nd	Deson Besse</a:t>
            </a:r>
          </a:p>
          <a:p>
            <a:pPr lvl="1"/>
            <a:r>
              <a:rPr lang="en-US" dirty="0"/>
              <a:t>Culver High School</a:t>
            </a:r>
          </a:p>
          <a:p>
            <a:pPr lvl="0"/>
            <a:r>
              <a:rPr lang="en-US" dirty="0"/>
              <a:t>3rd	Christien Underwood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4th	Ryan Nichols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5th	Dalton Peterson</a:t>
            </a:r>
          </a:p>
          <a:p>
            <a:pPr lvl="1"/>
            <a:r>
              <a:rPr lang="en-US" dirty="0"/>
              <a:t>Gilchrist High School</a:t>
            </a:r>
          </a:p>
          <a:p>
            <a:pPr lvl="0"/>
            <a:r>
              <a:rPr lang="en-US" dirty="0"/>
              <a:t>6th	Clem Pine</a:t>
            </a:r>
          </a:p>
          <a:p>
            <a:pPr lvl="1"/>
            <a:r>
              <a:rPr lang="en-US" dirty="0"/>
              <a:t>Mazama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Exploring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Wyatt Paquette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/>
              <a:t>2nd	Gary Gunderson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/>
              <a:t>3rd	Kaylynn Goss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/>
              <a:t>4th	Keegan Basden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/>
              <a:t>5th	Dorothy Mille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/>
              <a:t>6th	Valeria Gil</a:t>
            </a:r>
          </a:p>
          <a:p>
            <a:pPr lvl="1"/>
            <a:r>
              <a:rPr lang="en-US" dirty="0"/>
              <a:t>Lost River Jr Sr High</a:t>
            </a:r>
          </a:p>
          <a:p>
            <a:pPr lvl="0"/>
            <a:r>
              <a:rPr lang="en-US" dirty="0"/>
              <a:t>7th	Leslie Sanchez Aguirre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/>
              <a:t>8th	Camila Navarro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Exploring Parliamentary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Jalynn Monk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/>
              <a:t>2nd	Shayawna Unive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/>
              <a:t>3rd	Tarin Baird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Exploring Public Speaking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Daisy Carter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 err="1"/>
              <a:t>Michezny</a:t>
            </a:r>
            <a:r>
              <a:rPr lang="en-US" dirty="0"/>
              <a:t> Felsinger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/>
              <a:t>Tayla Fletcher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 err="1"/>
              <a:t>Kyrra</a:t>
            </a:r>
            <a:r>
              <a:rPr lang="en-US" dirty="0"/>
              <a:t> Griggs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/>
              <a:t>Gary Gunderson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/>
              <a:t>Dorothy Mille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/>
              <a:t>Claudia Hernandez</a:t>
            </a:r>
          </a:p>
          <a:p>
            <a:pPr lvl="1"/>
            <a:r>
              <a:rPr lang="en-US" dirty="0"/>
              <a:t>Lost River Jr Sr High</a:t>
            </a:r>
          </a:p>
          <a:p>
            <a:pPr lvl="0"/>
            <a:r>
              <a:rPr lang="en-US" dirty="0"/>
              <a:t>Sophie Raquel</a:t>
            </a:r>
          </a:p>
          <a:p>
            <a:pPr lvl="1"/>
            <a:r>
              <a:rPr lang="en-US" dirty="0"/>
              <a:t>Lost River Jr Sr High</a:t>
            </a:r>
          </a:p>
          <a:p>
            <a:pPr lvl="0"/>
            <a:r>
              <a:rPr lang="en-US" dirty="0" err="1"/>
              <a:t>Yoselyn</a:t>
            </a:r>
            <a:r>
              <a:rPr lang="en-US" dirty="0"/>
              <a:t> Torres Romero</a:t>
            </a:r>
          </a:p>
          <a:p>
            <a:pPr lvl="1"/>
            <a:r>
              <a:rPr lang="en-US" dirty="0"/>
              <a:t>Lost River Jr Sr High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Exploring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Nicoli Isaacson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/>
              <a:t>2nd	Tyler Atwood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/>
              <a:t>3rd	Angel Meza</a:t>
            </a:r>
          </a:p>
          <a:p>
            <a:pPr lvl="1"/>
            <a:r>
              <a:rPr lang="en-US" dirty="0"/>
              <a:t>Lost River Jr Sr High</a:t>
            </a:r>
          </a:p>
          <a:p>
            <a:pPr lvl="0"/>
            <a:r>
              <a:rPr lang="en-US" dirty="0"/>
              <a:t>4th	Giovanni Hernandez</a:t>
            </a:r>
          </a:p>
          <a:p>
            <a:pPr lvl="1"/>
            <a:r>
              <a:rPr lang="en-US" dirty="0"/>
              <a:t>Lost River Jr Sr High</a:t>
            </a:r>
          </a:p>
          <a:p>
            <a:pPr lvl="0"/>
            <a:r>
              <a:rPr lang="en-US" dirty="0"/>
              <a:t>5th	Mixcoatl Azamar</a:t>
            </a:r>
          </a:p>
          <a:p>
            <a:pPr lvl="1"/>
            <a:r>
              <a:rPr lang="en-US" dirty="0"/>
              <a:t>Lost River Jr Sr High</a:t>
            </a:r>
          </a:p>
          <a:p>
            <a:pPr lvl="0"/>
            <a:r>
              <a:rPr lang="en-US" dirty="0"/>
              <a:t>6th	Aiyanna Peterson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FBLA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Kadence Melton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/>
              <a:t>2nd	Taylin Cox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/>
              <a:t>3rd	Blake Peters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/>
              <a:t>4th	Jocelyn  Banegas</a:t>
            </a:r>
          </a:p>
          <a:p>
            <a:pPr lvl="1"/>
            <a:r>
              <a:rPr lang="en-US" dirty="0"/>
              <a:t>Bonanza High School</a:t>
            </a:r>
          </a:p>
          <a:p>
            <a:pPr lvl="0"/>
            <a:r>
              <a:rPr lang="en-US" dirty="0"/>
              <a:t>5th	Rosalynn Harker</a:t>
            </a:r>
          </a:p>
          <a:p>
            <a:pPr lvl="1"/>
            <a:r>
              <a:rPr lang="en-US" dirty="0"/>
              <a:t>Bonanza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FBLA Mission &amp; Pledge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Mesa Alderson</a:t>
            </a:r>
          </a:p>
          <a:p>
            <a:pPr lvl="1"/>
            <a:r>
              <a:rPr lang="en-US" dirty="0"/>
              <a:t>Bonanza High School</a:t>
            </a:r>
          </a:p>
          <a:p>
            <a:pPr lvl="0"/>
            <a:r>
              <a:rPr lang="en-US" dirty="0"/>
              <a:t>Jocelyn  Banegas</a:t>
            </a:r>
          </a:p>
          <a:p>
            <a:pPr lvl="1"/>
            <a:r>
              <a:rPr lang="en-US" dirty="0"/>
              <a:t>Bonanza High School</a:t>
            </a:r>
          </a:p>
          <a:p>
            <a:pPr lvl="0"/>
            <a:r>
              <a:rPr lang="en-US" dirty="0"/>
              <a:t>Martha Garcia</a:t>
            </a:r>
          </a:p>
          <a:p>
            <a:pPr lvl="1"/>
            <a:r>
              <a:rPr lang="en-US" dirty="0"/>
              <a:t>Lost River Jr Sr High</a:t>
            </a:r>
          </a:p>
          <a:p>
            <a:pPr lvl="0"/>
            <a:r>
              <a:rPr lang="en-US" dirty="0"/>
              <a:t>Litzy Gonzalez Ayala</a:t>
            </a:r>
          </a:p>
          <a:p>
            <a:pPr lvl="1"/>
            <a:r>
              <a:rPr lang="en-US" dirty="0"/>
              <a:t>Lost River Jr Sr High</a:t>
            </a:r>
          </a:p>
          <a:p>
            <a:pPr lvl="0"/>
            <a:r>
              <a:rPr lang="en-US" dirty="0" err="1"/>
              <a:t>Yoselyn</a:t>
            </a:r>
            <a:r>
              <a:rPr lang="en-US" dirty="0"/>
              <a:t> Torres Romero</a:t>
            </a:r>
          </a:p>
          <a:p>
            <a:pPr lvl="1"/>
            <a:r>
              <a:rPr lang="en-US" dirty="0"/>
              <a:t>Lost River Jr Sr High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Financial Math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Deson Besse</a:t>
            </a:r>
          </a:p>
          <a:p>
            <a:pPr lvl="1"/>
            <a:r>
              <a:rPr lang="en-US" dirty="0"/>
              <a:t>Culver High School</a:t>
            </a:r>
          </a:p>
          <a:p>
            <a:pPr lvl="0"/>
            <a:r>
              <a:rPr lang="en-US" dirty="0"/>
              <a:t>2nd	Jasper Rutledge</a:t>
            </a:r>
          </a:p>
          <a:p>
            <a:pPr lvl="1"/>
            <a:r>
              <a:rPr lang="en-US" dirty="0"/>
              <a:t>Culver High School</a:t>
            </a:r>
          </a:p>
          <a:p>
            <a:pPr lvl="0"/>
            <a:r>
              <a:rPr lang="en-US" dirty="0"/>
              <a:t>3rd	Zuliana Cazarez</a:t>
            </a:r>
          </a:p>
          <a:p>
            <a:pPr lvl="1"/>
            <a:r>
              <a:rPr lang="en-US" dirty="0"/>
              <a:t>Lost River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Graphic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4402534"/>
          </a:xfrm>
        </p:spPr>
        <p:txBody>
          <a:bodyPr numCol="2">
            <a:normAutofit fontScale="92500" lnSpcReduction="10000"/>
          </a:bodyPr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Eduardo Villarreal, Bryce Wheeler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Andrew Hoffman, Haydn Tussey, Riley Young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Jeremy Raygoza-Cortez</a:t>
            </a:r>
          </a:p>
          <a:p>
            <a:pPr lvl="1"/>
            <a:r>
              <a:rPr lang="en-US" dirty="0"/>
              <a:t>Bonanza High School</a:t>
            </a:r>
          </a:p>
          <a:p>
            <a:pPr lvl="0"/>
            <a:r>
              <a:rPr lang="en-US" dirty="0"/>
              <a:t>Tristan Rourk</a:t>
            </a:r>
          </a:p>
          <a:p>
            <a:pPr lvl="1"/>
            <a:r>
              <a:rPr lang="en-US" dirty="0"/>
              <a:t>Bonanza High School</a:t>
            </a:r>
          </a:p>
          <a:p>
            <a:pPr lvl="0"/>
            <a:r>
              <a:rPr lang="en-US" dirty="0"/>
              <a:t>Mario Ventura</a:t>
            </a:r>
          </a:p>
          <a:p>
            <a:pPr lvl="1"/>
            <a:r>
              <a:rPr lang="en-US" dirty="0"/>
              <a:t>Bonanza High School</a:t>
            </a:r>
          </a:p>
          <a:p>
            <a:pPr lvl="0"/>
            <a:r>
              <a:rPr lang="en-US" dirty="0"/>
              <a:t>Isaac Flores, Mario Rivera, Christien Underwood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Grayson Hill, V Mest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Osvaldo Banderas Ruiz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Isabelle Herring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/>
              <a:t>Brittany Martinez</a:t>
            </a:r>
            <a:endParaRPr lang="en-US" dirty="0"/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 err="1"/>
              <a:t>Anyeli</a:t>
            </a:r>
            <a:r>
              <a:rPr lang="en-US" dirty="0"/>
              <a:t> Ramirez</a:t>
            </a:r>
          </a:p>
          <a:p>
            <a:pPr lvl="1"/>
            <a:r>
              <a:rPr lang="en-US" dirty="0"/>
              <a:t>Lost River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Health Care 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Angelica Defillipo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2nd	Brissa Mares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3rd	Jazzmen Cline</a:t>
            </a:r>
          </a:p>
          <a:p>
            <a:pPr lvl="1"/>
            <a:r>
              <a:rPr lang="en-US" dirty="0"/>
              <a:t>Gilchrist High School</a:t>
            </a:r>
          </a:p>
          <a:p>
            <a:pPr lvl="0"/>
            <a:r>
              <a:rPr lang="en-US" dirty="0"/>
              <a:t>4th	Bella Cavallaro</a:t>
            </a:r>
          </a:p>
          <a:p>
            <a:pPr lvl="1"/>
            <a:r>
              <a:rPr lang="en-US" dirty="0"/>
              <a:t>Redmond High School</a:t>
            </a:r>
          </a:p>
          <a:p>
            <a:pPr lvl="0"/>
            <a:r>
              <a:rPr lang="en-US" dirty="0"/>
              <a:t>5th	Kristopher Baldwin</a:t>
            </a:r>
          </a:p>
          <a:p>
            <a:pPr lvl="1"/>
            <a:r>
              <a:rPr lang="en-US" dirty="0"/>
              <a:t>Mazama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Help Desk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Emma Olliffe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2nd	Clem Pine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3rd	Janet Pena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4th	Gabriel Nanni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5th	Kristopher Baldwin</a:t>
            </a:r>
          </a:p>
          <a:p>
            <a:pPr lvl="1"/>
            <a:r>
              <a:rPr lang="en-US" dirty="0"/>
              <a:t>Mazama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Advertising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Rylynn Goss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2nd	Devani Derry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3rd	Aleida Montejano Osorio</a:t>
            </a:r>
          </a:p>
          <a:p>
            <a:pPr lvl="1"/>
            <a:r>
              <a:rPr lang="en-US" dirty="0"/>
              <a:t>Culver High School</a:t>
            </a:r>
          </a:p>
          <a:p>
            <a:pPr lvl="0"/>
            <a:r>
              <a:rPr lang="en-US" dirty="0"/>
              <a:t>4th	Henry Bowen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5th	Julian Cazarez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6th	Mason Snell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7th	Ryan Nichols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8th	Jackson Warner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9th	Aiddien Taylor</a:t>
            </a:r>
          </a:p>
          <a:p>
            <a:pPr lvl="1"/>
            <a:r>
              <a:rPr lang="en-US" dirty="0"/>
              <a:t>Gilchrist High School</a:t>
            </a:r>
          </a:p>
          <a:p>
            <a:pPr lvl="0"/>
            <a:r>
              <a:rPr lang="en-US" dirty="0"/>
              <a:t>10th	Jordan Klanke</a:t>
            </a:r>
          </a:p>
          <a:p>
            <a:pPr lvl="1"/>
            <a:r>
              <a:rPr lang="en-US" dirty="0"/>
              <a:t>Mazama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Hospitality &amp; Event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Carlie Palmer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2nd	Madison Lacy, Mario Rivera</a:t>
            </a:r>
          </a:p>
          <a:p>
            <a:pPr lvl="1"/>
            <a:r>
              <a:rPr lang="en-US" dirty="0"/>
              <a:t>Mazama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Human Resource 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Mario Ventura</a:t>
            </a:r>
          </a:p>
          <a:p>
            <a:pPr lvl="1"/>
            <a:r>
              <a:rPr lang="en-US" dirty="0"/>
              <a:t>Bonanza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Impromptu Speaking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Yuridia Cazarez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Sophia O'Brien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Logan  Nusser</a:t>
            </a:r>
          </a:p>
          <a:p>
            <a:pPr lvl="1"/>
            <a:r>
              <a:rPr lang="en-US" dirty="0"/>
              <a:t>Gilchrist High School</a:t>
            </a:r>
          </a:p>
          <a:p>
            <a:pPr lvl="0"/>
            <a:r>
              <a:rPr lang="en-US" dirty="0" err="1"/>
              <a:t>Aiddien</a:t>
            </a:r>
            <a:r>
              <a:rPr lang="en-US" dirty="0"/>
              <a:t> Taylor</a:t>
            </a:r>
          </a:p>
          <a:p>
            <a:pPr lvl="1"/>
            <a:r>
              <a:rPr lang="en-US" dirty="0"/>
              <a:t>Gilchrist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Insurance &amp; Risk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Jay Pine</a:t>
            </a:r>
          </a:p>
          <a:p>
            <a:pPr lvl="1"/>
            <a:r>
              <a:rPr lang="en-US" dirty="0"/>
              <a:t>Mazama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Interpersonal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Olivia Crowder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/>
              <a:t>2nd	Naomi Alcala</a:t>
            </a:r>
          </a:p>
          <a:p>
            <a:pPr lvl="1"/>
            <a:r>
              <a:rPr lang="en-US" dirty="0"/>
              <a:t>Lost River Jr Sr High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Business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Joselyn Hernandez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2nd	Daniela Terrazas</a:t>
            </a:r>
          </a:p>
          <a:p>
            <a:pPr lvl="1"/>
            <a:r>
              <a:rPr lang="en-US" dirty="0"/>
              <a:t>Culver High School</a:t>
            </a:r>
          </a:p>
          <a:p>
            <a:pPr lvl="0"/>
            <a:r>
              <a:rPr lang="en-US" dirty="0"/>
              <a:t>3rd	Daniel Barajas Ventura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4th	Raul Aguirre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5th	Ramsez Mendoza</a:t>
            </a:r>
          </a:p>
          <a:p>
            <a:pPr lvl="1"/>
            <a:r>
              <a:rPr lang="en-US" dirty="0"/>
              <a:t>Lost River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Business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Abigail Hughes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2nd	Marisol Lievanos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3rd	Amaris Hernandez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4th	Brighton Hunt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5th	Daniela Terrazas</a:t>
            </a:r>
          </a:p>
          <a:p>
            <a:pPr lvl="1"/>
            <a:r>
              <a:rPr lang="en-US" dirty="0"/>
              <a:t>Culver High School</a:t>
            </a:r>
          </a:p>
          <a:p>
            <a:pPr lvl="0"/>
            <a:r>
              <a:rPr lang="en-US" dirty="0"/>
              <a:t>6th	Rayden Ruiz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7th	Christopher Mares</a:t>
            </a:r>
          </a:p>
          <a:p>
            <a:pPr lvl="1"/>
            <a:r>
              <a:rPr lang="en-US" dirty="0"/>
              <a:t>Mazama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Business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4459290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Abigail Hughes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Edwin Abarca, Diego Arcos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Sonia Ayala, Marisol Lievanos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Genesis Cobian, Karyme Fernandez, Amaris Hernandez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Riley Morgan</a:t>
            </a:r>
          </a:p>
          <a:p>
            <a:pPr lvl="1"/>
            <a:r>
              <a:rPr lang="en-US" dirty="0"/>
              <a:t>Gilchrist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Event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Diego Arcos</a:t>
            </a:r>
          </a:p>
          <a:p>
            <a:pPr lvl="1"/>
            <a:r>
              <a:rPr lang="en-US" dirty="0"/>
              <a:t>Lost River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FBLA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Jorge Hernandez Aguilera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2nd	V Mest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3rd	Holden Hubble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4th	Isabelle Herring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5th	Grayson Hill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6th	William Hamilton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7th	Dalilah Couey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8th	Elora Copsy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9th	Tristan Faganello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10th	Marta Valladares LLavona</a:t>
            </a:r>
          </a:p>
          <a:p>
            <a:pPr lvl="1"/>
            <a:r>
              <a:rPr lang="en-US" dirty="0"/>
              <a:t>Mazama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Agribusiness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Drake Peters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2nd	Logan  Nusser</a:t>
            </a:r>
          </a:p>
          <a:p>
            <a:pPr lvl="1"/>
            <a:r>
              <a:rPr lang="en-US" dirty="0"/>
              <a:t>Gilchrist High School</a:t>
            </a:r>
          </a:p>
          <a:p>
            <a:pPr lvl="0"/>
            <a:r>
              <a:rPr lang="en-US" dirty="0"/>
              <a:t>3rd	Gabriel Nanni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4th	Nicole Wilson</a:t>
            </a:r>
          </a:p>
          <a:p>
            <a:pPr lvl="1"/>
            <a:r>
              <a:rPr lang="en-US" dirty="0"/>
              <a:t>Redmond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Financial Math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Brighton Hunt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2nd	Travis Fox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3rd	Johnny Little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4th	Edwin Abarca</a:t>
            </a:r>
          </a:p>
          <a:p>
            <a:pPr lvl="1"/>
            <a:r>
              <a:rPr lang="en-US" dirty="0"/>
              <a:t>Lost River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Marketing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Bradee Moss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2nd	Nathaniel Blaine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3rd	Jonathon Smith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4th	Sonia Ayala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5th	Anyeli Ramirez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6th	Karyme Fernandez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7th	Rayden Ruiz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8th	Haydn Tussey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9th	Joselyn Hernandez</a:t>
            </a:r>
          </a:p>
          <a:p>
            <a:pPr lvl="1"/>
            <a:r>
              <a:rPr lang="en-US" dirty="0"/>
              <a:t>Lost River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Parliamentary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Jesus Ruelas</a:t>
            </a:r>
          </a:p>
          <a:p>
            <a:pPr lvl="1"/>
            <a:r>
              <a:rPr lang="en-US" dirty="0"/>
              <a:t>Mazama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Public Speaking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Marely Jimenez</a:t>
            </a:r>
          </a:p>
          <a:p>
            <a:pPr lvl="1"/>
            <a:r>
              <a:rPr lang="en-US" dirty="0"/>
              <a:t>Culver High School</a:t>
            </a:r>
          </a:p>
          <a:p>
            <a:pPr lvl="0"/>
            <a:r>
              <a:rPr lang="en-US" dirty="0"/>
              <a:t>Elijah Powell</a:t>
            </a:r>
          </a:p>
          <a:p>
            <a:pPr lvl="1"/>
            <a:r>
              <a:rPr lang="en-US" dirty="0"/>
              <a:t>Culver High School</a:t>
            </a:r>
          </a:p>
          <a:p>
            <a:pPr lvl="0"/>
            <a:r>
              <a:rPr lang="en-US" dirty="0"/>
              <a:t>Emma Weaver</a:t>
            </a:r>
          </a:p>
          <a:p>
            <a:pPr lvl="1"/>
            <a:r>
              <a:rPr lang="en-US" dirty="0"/>
              <a:t>Culver High School</a:t>
            </a:r>
          </a:p>
          <a:p>
            <a:pPr lvl="0"/>
            <a:r>
              <a:rPr lang="en-US" dirty="0"/>
              <a:t>Trent Leeper</a:t>
            </a:r>
          </a:p>
          <a:p>
            <a:pPr lvl="1"/>
            <a:r>
              <a:rPr lang="en-US" dirty="0"/>
              <a:t>Culver High School</a:t>
            </a:r>
          </a:p>
          <a:p>
            <a:pPr lvl="0"/>
            <a:r>
              <a:rPr lang="en-US" dirty="0"/>
              <a:t>Genesis Cobian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Hector Gil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Jorge Hernandez Aguilera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Cassidy Nusser</a:t>
            </a:r>
          </a:p>
          <a:p>
            <a:pPr lvl="1"/>
            <a:r>
              <a:rPr lang="en-US" dirty="0"/>
              <a:t>Gilchrist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Job Interview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Saphira Bipat</a:t>
            </a:r>
          </a:p>
          <a:p>
            <a:pPr lvl="1"/>
            <a:r>
              <a:rPr lang="en-US" dirty="0"/>
              <a:t>Gilchrist High School</a:t>
            </a:r>
          </a:p>
          <a:p>
            <a:pPr lvl="0"/>
            <a:r>
              <a:rPr lang="en-US" dirty="0"/>
              <a:t>2nd	Emma Weaver</a:t>
            </a:r>
          </a:p>
          <a:p>
            <a:pPr lvl="1"/>
            <a:r>
              <a:rPr lang="en-US" dirty="0"/>
              <a:t>Culver High School</a:t>
            </a:r>
          </a:p>
          <a:p>
            <a:pPr lvl="0"/>
            <a:r>
              <a:rPr lang="en-US" dirty="0"/>
              <a:t>3rd	Marely Jimenez</a:t>
            </a:r>
          </a:p>
          <a:p>
            <a:pPr lvl="1"/>
            <a:r>
              <a:rPr lang="en-US" dirty="0"/>
              <a:t>Culver High School</a:t>
            </a:r>
          </a:p>
          <a:p>
            <a:pPr lvl="0"/>
            <a:r>
              <a:rPr lang="en-US" dirty="0"/>
              <a:t>4th	Brian Casillas-Juarez</a:t>
            </a:r>
          </a:p>
          <a:p>
            <a:pPr lvl="1"/>
            <a:r>
              <a:rPr lang="en-US" dirty="0"/>
              <a:t>Bonanza High School</a:t>
            </a:r>
          </a:p>
          <a:p>
            <a:pPr lvl="0"/>
            <a:r>
              <a:rPr lang="en-US" dirty="0"/>
              <a:t>5th	Jeydi  Hernandez</a:t>
            </a:r>
          </a:p>
          <a:p>
            <a:pPr lvl="1"/>
            <a:r>
              <a:rPr lang="en-US" dirty="0"/>
              <a:t>Bonanza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9862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Journalism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Eduardo Villarreal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2nd	Riley Young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3rd	Addison Taylor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4th	Madison Lacy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5th	Manon Deleage</a:t>
            </a:r>
          </a:p>
          <a:p>
            <a:pPr lvl="1"/>
            <a:r>
              <a:rPr lang="en-US" dirty="0"/>
              <a:t>Bonanza High School</a:t>
            </a:r>
          </a:p>
          <a:p>
            <a:pPr lvl="0"/>
            <a:r>
              <a:rPr lang="en-US" dirty="0"/>
              <a:t>6th	Valeria Munoz</a:t>
            </a:r>
          </a:p>
          <a:p>
            <a:pPr lvl="1"/>
            <a:r>
              <a:rPr lang="en-US" dirty="0"/>
              <a:t>Culver High School</a:t>
            </a:r>
          </a:p>
          <a:p>
            <a:pPr lvl="0"/>
            <a:r>
              <a:rPr lang="en-US" dirty="0"/>
              <a:t>7th	Lillie Swanberg</a:t>
            </a:r>
          </a:p>
          <a:p>
            <a:pPr lvl="1"/>
            <a:r>
              <a:rPr lang="en-US" dirty="0"/>
              <a:t>Culver High School</a:t>
            </a:r>
          </a:p>
          <a:p>
            <a:pPr lvl="0"/>
            <a:r>
              <a:rPr lang="en-US" dirty="0"/>
              <a:t>8th	Henry Bowen</a:t>
            </a:r>
          </a:p>
          <a:p>
            <a:pPr lvl="1"/>
            <a:r>
              <a:rPr lang="en-US" dirty="0"/>
              <a:t>Mazama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Learning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Alejandro Reyes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/>
              <a:t>2nd	Mia Cervantes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/>
              <a:t>3rd	Valeria Gil</a:t>
            </a:r>
          </a:p>
          <a:p>
            <a:pPr lvl="1"/>
            <a:r>
              <a:rPr lang="en-US" dirty="0"/>
              <a:t>Lost River Jr Sr High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Devani Derry, Rylynn Goss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2nd	Alberto Hernandez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3rd	Julian Cazarez, Hector Gil</a:t>
            </a:r>
          </a:p>
          <a:p>
            <a:pPr lvl="1"/>
            <a:r>
              <a:rPr lang="en-US" dirty="0"/>
              <a:t>Lost River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Network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Gizelle Valadez</a:t>
            </a:r>
          </a:p>
          <a:p>
            <a:pPr lvl="1"/>
            <a:r>
              <a:rPr lang="en-US" dirty="0"/>
              <a:t>Lost River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Networking Infrastructures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Mason Mealey</a:t>
            </a:r>
          </a:p>
          <a:p>
            <a:pPr lvl="1"/>
            <a:r>
              <a:rPr lang="en-US" dirty="0"/>
              <a:t>Gilchrist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Business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Makenzie McElmurry</a:t>
            </a:r>
          </a:p>
          <a:p>
            <a:pPr lvl="1"/>
            <a:r>
              <a:rPr lang="en-US" dirty="0"/>
              <a:t>Culver High School</a:t>
            </a:r>
          </a:p>
          <a:p>
            <a:pPr lvl="0"/>
            <a:r>
              <a:rPr lang="en-US" dirty="0"/>
              <a:t>2nd	Jeremy Raygoza-Cortez</a:t>
            </a:r>
          </a:p>
          <a:p>
            <a:pPr lvl="1"/>
            <a:r>
              <a:rPr lang="en-US" dirty="0"/>
              <a:t>Bonanza High School</a:t>
            </a:r>
          </a:p>
          <a:p>
            <a:pPr lvl="0"/>
            <a:r>
              <a:rPr lang="en-US" dirty="0"/>
              <a:t>3rd	Kai Hunt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4th	Raul Aguirre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5th	Israel Alcala</a:t>
            </a:r>
          </a:p>
          <a:p>
            <a:pPr lvl="1"/>
            <a:r>
              <a:rPr lang="en-US" dirty="0"/>
              <a:t>Lost River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Organizational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Adamary Banegas-Pacheco</a:t>
            </a:r>
          </a:p>
          <a:p>
            <a:pPr lvl="1"/>
            <a:r>
              <a:rPr lang="en-US" dirty="0"/>
              <a:t>Bonanza High School</a:t>
            </a:r>
          </a:p>
          <a:p>
            <a:pPr lvl="0"/>
            <a:r>
              <a:rPr lang="en-US" dirty="0"/>
              <a:t>2nd	Valeria Reyes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3rd	Karla Navarro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4th	Emma Dejong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5th	Kai Hunt</a:t>
            </a:r>
          </a:p>
          <a:p>
            <a:pPr lvl="1"/>
            <a:r>
              <a:rPr lang="en-US" dirty="0"/>
              <a:t>Mazama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Personal Finance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Jack Kaefring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2nd	Ashleen  Woodcock</a:t>
            </a:r>
          </a:p>
          <a:p>
            <a:pPr lvl="1"/>
            <a:r>
              <a:rPr lang="en-US" dirty="0"/>
              <a:t>Redmond High School</a:t>
            </a:r>
          </a:p>
          <a:p>
            <a:pPr lvl="0"/>
            <a:r>
              <a:rPr lang="en-US" dirty="0"/>
              <a:t>3rd	Marisol Hernandez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4th	Alyssa Bushnell</a:t>
            </a:r>
          </a:p>
          <a:p>
            <a:pPr lvl="1"/>
            <a:r>
              <a:rPr lang="en-US" dirty="0"/>
              <a:t>Redmond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Public Policy &amp; Advocacy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Willow Daniels</a:t>
            </a:r>
          </a:p>
          <a:p>
            <a:pPr lvl="1"/>
            <a:r>
              <a:rPr lang="en-US" dirty="0"/>
              <a:t>Bonanza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Public Speaking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Briza Garcia</a:t>
            </a:r>
          </a:p>
          <a:p>
            <a:pPr lvl="1"/>
            <a:r>
              <a:rPr lang="en-US" dirty="0"/>
              <a:t>Bonanza High School</a:t>
            </a:r>
          </a:p>
          <a:p>
            <a:pPr lvl="0"/>
            <a:r>
              <a:rPr lang="en-US" dirty="0"/>
              <a:t>Yuridia Cazarez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Emma Dejong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Marilou Estrada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Sophia O'Brien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Karl Dondero</a:t>
            </a:r>
          </a:p>
          <a:p>
            <a:pPr lvl="1"/>
            <a:r>
              <a:rPr lang="en-US" dirty="0"/>
              <a:t>Gilchrist High School</a:t>
            </a:r>
          </a:p>
          <a:p>
            <a:pPr lvl="0"/>
            <a:r>
              <a:rPr lang="en-US" dirty="0"/>
              <a:t>Jazzmen Cline</a:t>
            </a:r>
          </a:p>
          <a:p>
            <a:pPr lvl="1"/>
            <a:r>
              <a:rPr lang="en-US" dirty="0"/>
              <a:t>Gilchrist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Sales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Israel Alcala, Luis Huante, Valeria Reyes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Marilou Estrada, Carlie Palmer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Brittany Martinez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Curtis Ray</a:t>
            </a:r>
          </a:p>
          <a:p>
            <a:pPr lvl="1"/>
            <a:r>
              <a:rPr lang="en-US" dirty="0"/>
              <a:t>Gilchrist High School</a:t>
            </a:r>
          </a:p>
          <a:p>
            <a:pPr lvl="0"/>
            <a:r>
              <a:rPr lang="en-US" dirty="0"/>
              <a:t>Danika Loomis</a:t>
            </a:r>
          </a:p>
          <a:p>
            <a:pPr lvl="1"/>
            <a:r>
              <a:rPr lang="en-US" dirty="0"/>
              <a:t>Gilchrist High School</a:t>
            </a:r>
          </a:p>
          <a:p>
            <a:pPr lvl="0"/>
            <a:r>
              <a:rPr lang="en-US" dirty="0"/>
              <a:t>Eva Powers</a:t>
            </a:r>
          </a:p>
          <a:p>
            <a:pPr lvl="1"/>
            <a:r>
              <a:rPr lang="en-US" dirty="0"/>
              <a:t>Gilchrist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Securities &amp; Investments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Koy Mauch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2nd	Joseph Jennings</a:t>
            </a:r>
          </a:p>
          <a:p>
            <a:pPr lvl="1"/>
            <a:r>
              <a:rPr lang="en-US" dirty="0"/>
              <a:t>Mazama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Sports &amp; Entertainment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Dominic Melgoza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2nd	Luis Huante, Karla Navarro, Aaron Ramos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3rd	Alberto Hernandez, Ramsez Mendoza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4th	Osvaldo Banderas Ruiz</a:t>
            </a:r>
          </a:p>
          <a:p>
            <a:pPr lvl="1"/>
            <a:r>
              <a:rPr lang="en-US" dirty="0"/>
              <a:t>Lost River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Supply Chain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Brissa Mares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2nd	Marisol Hernandez</a:t>
            </a:r>
          </a:p>
          <a:p>
            <a:pPr lvl="1"/>
            <a:r>
              <a:rPr lang="en-US" dirty="0"/>
              <a:t>Lost River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UX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Koy Mauch</a:t>
            </a:r>
          </a:p>
          <a:p>
            <a:pPr lvl="1"/>
            <a:r>
              <a:rPr lang="en-US" dirty="0"/>
              <a:t>Mazama High School</a:t>
            </a:r>
          </a:p>
          <a:p>
            <a:pPr lvl="0"/>
            <a:r>
              <a:rPr lang="en-US" dirty="0"/>
              <a:t>2nd	Zuliana Cazarez</a:t>
            </a:r>
          </a:p>
          <a:p>
            <a:pPr lvl="1"/>
            <a:r>
              <a:rPr lang="en-US" dirty="0"/>
              <a:t>Lost River High School</a:t>
            </a:r>
          </a:p>
          <a:p>
            <a:pPr lvl="0"/>
            <a:r>
              <a:rPr lang="en-US" dirty="0"/>
              <a:t>3rd	Gizelle Valadez</a:t>
            </a:r>
          </a:p>
          <a:p>
            <a:pPr lvl="1"/>
            <a:r>
              <a:rPr lang="en-US" dirty="0"/>
              <a:t>Lost River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Business 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Jasper Rutledge</a:t>
            </a:r>
          </a:p>
          <a:p>
            <a:pPr lvl="1"/>
            <a:r>
              <a:rPr lang="en-US" dirty="0"/>
              <a:t>Culver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Business Etiquette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Kyrra Griggs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/>
              <a:t>2nd	Blake Peters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/>
              <a:t>3rd	Skyler Porter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/>
              <a:t>4th	Tayla Fletcher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/>
              <a:t>5th	Naomi Alcala</a:t>
            </a:r>
          </a:p>
          <a:p>
            <a:pPr lvl="1"/>
            <a:r>
              <a:rPr lang="en-US" dirty="0"/>
              <a:t>Lost River Jr Sr High</a:t>
            </a:r>
          </a:p>
          <a:p>
            <a:pPr lvl="0"/>
            <a:r>
              <a:rPr lang="en-US" dirty="0"/>
              <a:t>6th	Cali Riojas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0"/>
            <a:r>
              <a:rPr lang="en-US" dirty="0"/>
              <a:t>7th	Angelo Del Castillo</a:t>
            </a:r>
          </a:p>
          <a:p>
            <a:pPr lvl="1"/>
            <a:r>
              <a:rPr lang="en-US" dirty="0"/>
              <a:t>Brixner Junior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Business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Bella Cavallaro</a:t>
            </a:r>
          </a:p>
          <a:p>
            <a:pPr lvl="1"/>
            <a:r>
              <a:rPr lang="en-US" dirty="0"/>
              <a:t>Redmond High School</a:t>
            </a:r>
          </a:p>
          <a:p>
            <a:pPr lvl="0"/>
            <a:r>
              <a:rPr lang="en-US" dirty="0"/>
              <a:t>2nd	Makenzie McElmurry</a:t>
            </a:r>
          </a:p>
          <a:p>
            <a:pPr lvl="1"/>
            <a:r>
              <a:rPr lang="en-US" dirty="0"/>
              <a:t>Culver High School</a:t>
            </a:r>
          </a:p>
          <a:p>
            <a:pPr lvl="0"/>
            <a:r>
              <a:rPr lang="en-US" dirty="0"/>
              <a:t>3rd	Andrew Hoffman</a:t>
            </a:r>
          </a:p>
          <a:p>
            <a:pPr lvl="1"/>
            <a:r>
              <a:rPr lang="en-US" dirty="0"/>
              <a:t>Mazama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Business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Melanie Martinez, Julitza Serrato</a:t>
            </a:r>
          </a:p>
          <a:p>
            <a:pPr lvl="1"/>
            <a:r>
              <a:rPr lang="en-US" dirty="0"/>
              <a:t>Lost River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wards of Excellence.potx" id="{63BAF227-8591-4A72-9A93-3CAE81243FB9}" vid="{53FEED59-0C69-48DF-B760-C27E7990FB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1072</TotalTime>
  <Words>2089</Words>
  <Application>Microsoft Office PowerPoint</Application>
  <PresentationFormat>Widescreen</PresentationFormat>
  <Paragraphs>579</Paragraphs>
  <Slides>58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2" baseType="lpstr">
      <vt:lpstr>Arial</vt:lpstr>
      <vt:lpstr>Century Gothic</vt:lpstr>
      <vt:lpstr>Wingdings 3</vt:lpstr>
      <vt:lpstr>Wisp</vt:lpstr>
      <vt:lpstr>Awards of Excellence </vt:lpstr>
      <vt:lpstr>Accounting I</vt:lpstr>
      <vt:lpstr>Advertising</vt:lpstr>
      <vt:lpstr>Agribusiness</vt:lpstr>
      <vt:lpstr>Business Communication</vt:lpstr>
      <vt:lpstr>Business Ethics</vt:lpstr>
      <vt:lpstr>Business Etiquette</vt:lpstr>
      <vt:lpstr>Business Law</vt:lpstr>
      <vt:lpstr>Business Management</vt:lpstr>
      <vt:lpstr>Career Exploration</vt:lpstr>
      <vt:lpstr>Client Service</vt:lpstr>
      <vt:lpstr>Computer Problem Solving</vt:lpstr>
      <vt:lpstr>Cyber Security</vt:lpstr>
      <vt:lpstr>Digital Citizenship</vt:lpstr>
      <vt:lpstr>Economics</vt:lpstr>
      <vt:lpstr>Entrepreneurship</vt:lpstr>
      <vt:lpstr>Exploring Business Ethics</vt:lpstr>
      <vt:lpstr>Exploring Computer Science</vt:lpstr>
      <vt:lpstr>Exploring Economics</vt:lpstr>
      <vt:lpstr>Exploring Leadership</vt:lpstr>
      <vt:lpstr>Exploring Parliamentary Procedure</vt:lpstr>
      <vt:lpstr>Exploring Public Speaking</vt:lpstr>
      <vt:lpstr>Exploring Technology</vt:lpstr>
      <vt:lpstr>FBLA Concepts</vt:lpstr>
      <vt:lpstr>FBLA Mission &amp; Pledge</vt:lpstr>
      <vt:lpstr>Financial Math</vt:lpstr>
      <vt:lpstr>Graphic Design</vt:lpstr>
      <vt:lpstr>Health Care Administration</vt:lpstr>
      <vt:lpstr>Help Desk</vt:lpstr>
      <vt:lpstr>Hospitality &amp; Event Management</vt:lpstr>
      <vt:lpstr>Human Resource Management </vt:lpstr>
      <vt:lpstr>Impromptu Speaking</vt:lpstr>
      <vt:lpstr>Insurance &amp; Risk Management</vt:lpstr>
      <vt:lpstr>Interpersonal Communication</vt:lpstr>
      <vt:lpstr>Introduction to Business Communication</vt:lpstr>
      <vt:lpstr>Introduction to Business Concepts</vt:lpstr>
      <vt:lpstr>Introduction to Business Presentation</vt:lpstr>
      <vt:lpstr>Introduction to Event Planning</vt:lpstr>
      <vt:lpstr>Introduction to FBLA</vt:lpstr>
      <vt:lpstr>Introduction to Financial Math</vt:lpstr>
      <vt:lpstr>Introduction to Marketing Concepts</vt:lpstr>
      <vt:lpstr>Introduction to Parliamentary Procedure</vt:lpstr>
      <vt:lpstr>Introduction to Public Speaking</vt:lpstr>
      <vt:lpstr>Job Interview</vt:lpstr>
      <vt:lpstr>Journalism</vt:lpstr>
      <vt:lpstr>Learning Strategies</vt:lpstr>
      <vt:lpstr>Marketing</vt:lpstr>
      <vt:lpstr>Network Design</vt:lpstr>
      <vt:lpstr>Networking Infrastructures</vt:lpstr>
      <vt:lpstr>Organizational Leadership</vt:lpstr>
      <vt:lpstr>Personal Finance</vt:lpstr>
      <vt:lpstr>Public Policy &amp; Advocacy</vt:lpstr>
      <vt:lpstr>Public Speaking</vt:lpstr>
      <vt:lpstr>Sales Presentation</vt:lpstr>
      <vt:lpstr>Securities &amp; Investments</vt:lpstr>
      <vt:lpstr>Sports &amp; Entertainment Management</vt:lpstr>
      <vt:lpstr>Supply Chain Management</vt:lpstr>
      <vt:lpstr>UX Design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Tiffany Perez</dc:creator>
  <cp:lastModifiedBy>Tiffany Perez</cp:lastModifiedBy>
  <cp:revision>3</cp:revision>
  <dcterms:created xsi:type="dcterms:W3CDTF">2025-01-25T19:07:08Z</dcterms:created>
  <dcterms:modified xsi:type="dcterms:W3CDTF">2025-02-14T20:35:42Z</dcterms:modified>
</cp:coreProperties>
</file>