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9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89" r:id="rId34"/>
    <p:sldId id="290" r:id="rId35"/>
    <p:sldId id="291" r:id="rId36"/>
    <p:sldId id="292" r:id="rId37"/>
    <p:sldId id="293" r:id="rId38"/>
    <p:sldId id="294" r:id="rId39"/>
    <p:sldId id="295" r:id="rId40"/>
    <p:sldId id="296" r:id="rId41"/>
    <p:sldId id="297" r:id="rId42"/>
    <p:sldId id="298" r:id="rId43"/>
    <p:sldId id="299" r:id="rId44"/>
    <p:sldId id="300" r:id="rId45"/>
    <p:sldId id="301" r:id="rId46"/>
    <p:sldId id="302" r:id="rId47"/>
    <p:sldId id="303" r:id="rId48"/>
    <p:sldId id="304" r:id="rId49"/>
    <p:sldId id="305" r:id="rId50"/>
    <p:sldId id="306" r:id="rId51"/>
    <p:sldId id="307" r:id="rId52"/>
    <p:sldId id="308" r:id="rId53"/>
    <p:sldId id="309" r:id="rId54"/>
    <p:sldId id="310" r:id="rId55"/>
    <p:sldId id="311" r:id="rId56"/>
    <p:sldId id="312" r:id="rId57"/>
    <p:sldId id="313" r:id="rId5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A2D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inimized" horzBarState="maximized">
    <p:restoredLeft sz="0" autoAdjust="0"/>
    <p:restoredTop sz="96357" autoAdjust="0"/>
  </p:normalViewPr>
  <p:slideViewPr>
    <p:cSldViewPr snapToGrid="0">
      <p:cViewPr varScale="1">
        <p:scale>
          <a:sx n="148" d="100"/>
          <a:sy n="148" d="100"/>
        </p:scale>
        <p:origin x="1584" y="34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61" Type="http://schemas.openxmlformats.org/officeDocument/2006/relationships/theme" Target="theme/theme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presProps" Target="pres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79D76873-5902-400C-D0CC-74A902146BD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202732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54990" y="1256649"/>
            <a:ext cx="8915399" cy="2262781"/>
          </a:xfrm>
        </p:spPr>
        <p:txBody>
          <a:bodyPr anchor="b">
            <a:normAutofit/>
          </a:bodyPr>
          <a:lstStyle>
            <a:lvl1pPr>
              <a:defRPr sz="5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54989" y="3586142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B76FCD6-0D91-D211-9F31-FBA8A6F7278B}"/>
              </a:ext>
            </a:extLst>
          </p:cNvPr>
          <p:cNvSpPr/>
          <p:nvPr userDrawn="1"/>
        </p:nvSpPr>
        <p:spPr>
          <a:xfrm>
            <a:off x="1334278" y="5579706"/>
            <a:ext cx="2789853" cy="811763"/>
          </a:xfrm>
          <a:prstGeom prst="rect">
            <a:avLst/>
          </a:prstGeom>
          <a:solidFill>
            <a:srgbClr val="0A2D8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680CD9F-9375-F497-D487-679523D2E92E}"/>
              </a:ext>
            </a:extLst>
          </p:cNvPr>
          <p:cNvSpPr/>
          <p:nvPr userDrawn="1"/>
        </p:nvSpPr>
        <p:spPr>
          <a:xfrm>
            <a:off x="8550585" y="5143323"/>
            <a:ext cx="3336651" cy="1469424"/>
          </a:xfrm>
          <a:prstGeom prst="rect">
            <a:avLst/>
          </a:prstGeom>
          <a:solidFill>
            <a:srgbClr val="0A2D8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 descr="A logo with white text and blue and yellow triangle&#10;&#10;Description automatically generated">
            <a:extLst>
              <a:ext uri="{FF2B5EF4-FFF2-40B4-BE49-F238E27FC236}">
                <a16:creationId xmlns:a16="http://schemas.microsoft.com/office/drawing/2014/main" id="{A69BAD71-AA57-8A82-0192-017702334A06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8067871" y="4766873"/>
            <a:ext cx="3858075" cy="21092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9492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0FED95C7-718B-9624-D0CD-01196E03A09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4682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74648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etition_Winners_I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F6ABA94D-18CD-A6E0-0727-8EFFC5D88C8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4682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721931" y="804890"/>
            <a:ext cx="9605635" cy="943228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{</a:t>
            </a:r>
            <a:r>
              <a:rPr lang="en-US" dirty="0" err="1"/>
              <a:t>competition_name</a:t>
            </a:r>
            <a:r>
              <a:rPr lang="en-US" dirty="0"/>
              <a:t>}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720044" y="2010879"/>
            <a:ext cx="9614087" cy="4107824"/>
          </a:xfrm>
        </p:spPr>
        <p:txBody>
          <a:bodyPr numCol="2"/>
          <a:lstStyle>
            <a:lvl1pPr marL="228600" marR="0" indent="-22860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marR="0" indent="0" algn="l" defTabSz="914400" rtl="0" eaLnBrk="1" fontAlgn="auto" latinLnBrk="0" hangingPunct="1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</a:lstStyle>
          <a:p>
            <a:pPr lvl="0"/>
            <a:r>
              <a:rPr lang="en-US" dirty="0"/>
              <a:t>{Place1}	{Name1}</a:t>
            </a:r>
          </a:p>
          <a:p>
            <a:pPr lvl="1"/>
            <a:r>
              <a:rPr lang="en-US" dirty="0"/>
              <a:t>{GroupName1}</a:t>
            </a:r>
          </a:p>
          <a:p>
            <a:pPr lvl="0"/>
            <a:r>
              <a:rPr lang="en-US" dirty="0"/>
              <a:t>{Place2}	{Name2}</a:t>
            </a:r>
          </a:p>
          <a:p>
            <a:pPr lvl="1"/>
            <a:r>
              <a:rPr lang="en-US" dirty="0"/>
              <a:t>{GroupName2}</a:t>
            </a:r>
          </a:p>
          <a:p>
            <a:pPr lvl="0"/>
            <a:r>
              <a:rPr lang="en-US" dirty="0"/>
              <a:t>{Place3}	{Name3}</a:t>
            </a:r>
          </a:p>
          <a:p>
            <a:pPr lvl="1"/>
            <a:r>
              <a:rPr lang="en-US" dirty="0"/>
              <a:t>{GroupName3}</a:t>
            </a:r>
          </a:p>
          <a:p>
            <a:pPr lvl="0"/>
            <a:r>
              <a:rPr lang="en-US" dirty="0"/>
              <a:t>{Place4}	{Name4}</a:t>
            </a:r>
          </a:p>
          <a:p>
            <a:pPr lvl="1"/>
            <a:r>
              <a:rPr lang="en-US" dirty="0"/>
              <a:t>{GroupName4}</a:t>
            </a:r>
          </a:p>
          <a:p>
            <a:pPr lvl="0"/>
            <a:r>
              <a:rPr lang="en-US" dirty="0"/>
              <a:t>{Place5}	{Name5}</a:t>
            </a:r>
          </a:p>
          <a:p>
            <a:pPr lvl="1"/>
            <a:r>
              <a:rPr lang="en-US" dirty="0"/>
              <a:t>{GroupName5}</a:t>
            </a:r>
          </a:p>
          <a:p>
            <a:pPr lvl="0"/>
            <a:r>
              <a:rPr lang="en-US" dirty="0"/>
              <a:t>{Place6}	{Name6}</a:t>
            </a:r>
          </a:p>
          <a:p>
            <a:pPr lvl="1"/>
            <a:r>
              <a:rPr lang="en-US" dirty="0"/>
              <a:t>{GroupName6}</a:t>
            </a:r>
          </a:p>
          <a:p>
            <a:pPr lvl="0"/>
            <a:r>
              <a:rPr lang="en-US" dirty="0"/>
              <a:t>{Place7}	{Name7}</a:t>
            </a:r>
          </a:p>
          <a:p>
            <a:pPr lvl="1"/>
            <a:r>
              <a:rPr lang="en-US" dirty="0"/>
              <a:t>{GroupName7}</a:t>
            </a:r>
          </a:p>
          <a:p>
            <a:pPr lvl="0"/>
            <a:r>
              <a:rPr lang="en-US" dirty="0"/>
              <a:t>{Place8}	{Name8}</a:t>
            </a:r>
          </a:p>
          <a:p>
            <a:pPr lvl="1"/>
            <a:r>
              <a:rPr lang="en-US" dirty="0"/>
              <a:t>{GroupName8}</a:t>
            </a:r>
          </a:p>
          <a:p>
            <a:pPr lvl="0"/>
            <a:r>
              <a:rPr lang="en-US" dirty="0"/>
              <a:t>{Place9}	{Name9}</a:t>
            </a:r>
          </a:p>
          <a:p>
            <a:pPr lvl="1"/>
            <a:r>
              <a:rPr lang="en-US" dirty="0"/>
              <a:t>{GroupName9}</a:t>
            </a:r>
          </a:p>
          <a:p>
            <a:pPr lvl="0"/>
            <a:r>
              <a:rPr lang="en-US" dirty="0"/>
              <a:t>{Place10}	{Name10}</a:t>
            </a:r>
          </a:p>
          <a:p>
            <a:pPr lvl="1"/>
            <a:r>
              <a:rPr lang="en-US" dirty="0"/>
              <a:t>{GroupName10}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2553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>
        <p:tmplLst>
          <p:tmpl lvl="1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etition_Winners_Te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B65F327C-053D-A99F-A1E8-0913B337258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4682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721931" y="804889"/>
            <a:ext cx="9605635" cy="943229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{</a:t>
            </a:r>
            <a:r>
              <a:rPr lang="en-US" dirty="0" err="1"/>
              <a:t>competition_name</a:t>
            </a:r>
            <a:r>
              <a:rPr lang="en-US" dirty="0"/>
              <a:t>}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720044" y="2010878"/>
            <a:ext cx="9614087" cy="3448595"/>
          </a:xfrm>
        </p:spPr>
        <p:txBody>
          <a:bodyPr numCol="2"/>
          <a:lstStyle>
            <a:lvl1pPr marL="228600" marR="0" indent="-22860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marR="0" indent="0" algn="l" defTabSz="914400" rtl="0" eaLnBrk="1" fontAlgn="auto" latinLnBrk="0" hangingPunct="1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</a:lstStyle>
          <a:p>
            <a:pPr lvl="0"/>
            <a:r>
              <a:rPr lang="en-US" dirty="0"/>
              <a:t>{Place1}	{Name1}</a:t>
            </a:r>
          </a:p>
          <a:p>
            <a:pPr lvl="1"/>
            <a:r>
              <a:rPr lang="en-US" dirty="0"/>
              <a:t>{GroupName1}</a:t>
            </a:r>
          </a:p>
          <a:p>
            <a:pPr lvl="0"/>
            <a:r>
              <a:rPr lang="en-US" dirty="0"/>
              <a:t>{Place2}	{Name2}</a:t>
            </a:r>
          </a:p>
          <a:p>
            <a:pPr lvl="1"/>
            <a:r>
              <a:rPr lang="en-US" dirty="0"/>
              <a:t>{GroupName2}</a:t>
            </a:r>
          </a:p>
          <a:p>
            <a:pPr lvl="0"/>
            <a:r>
              <a:rPr lang="en-US" dirty="0"/>
              <a:t>{Place3}	{Name3}</a:t>
            </a:r>
          </a:p>
          <a:p>
            <a:pPr lvl="1"/>
            <a:r>
              <a:rPr lang="en-US" dirty="0"/>
              <a:t>{GroupName3}</a:t>
            </a:r>
          </a:p>
          <a:p>
            <a:pPr lvl="0"/>
            <a:r>
              <a:rPr lang="en-US" dirty="0"/>
              <a:t>{Place4}	{Name4}</a:t>
            </a:r>
          </a:p>
          <a:p>
            <a:pPr lvl="1"/>
            <a:r>
              <a:rPr lang="en-US" dirty="0"/>
              <a:t>{GroupName4}</a:t>
            </a:r>
          </a:p>
          <a:p>
            <a:pPr lvl="0"/>
            <a:r>
              <a:rPr lang="en-US" dirty="0"/>
              <a:t>{Place5}	{Name5}</a:t>
            </a:r>
          </a:p>
          <a:p>
            <a:pPr lvl="1"/>
            <a:r>
              <a:rPr lang="en-US" dirty="0"/>
              <a:t>{GroupName5}</a:t>
            </a:r>
          </a:p>
          <a:p>
            <a:pPr lvl="0"/>
            <a:r>
              <a:rPr lang="en-US" dirty="0"/>
              <a:t>{Place6}	{Name6}</a:t>
            </a:r>
          </a:p>
          <a:p>
            <a:pPr lvl="1"/>
            <a:r>
              <a:rPr lang="en-US" dirty="0"/>
              <a:t>{GroupName6}</a:t>
            </a:r>
          </a:p>
          <a:p>
            <a:pPr lvl="0"/>
            <a:r>
              <a:rPr lang="en-US" dirty="0"/>
              <a:t>{Place7}	{Name7}</a:t>
            </a:r>
          </a:p>
          <a:p>
            <a:pPr lvl="1"/>
            <a:r>
              <a:rPr lang="en-US" dirty="0"/>
              <a:t>{GroupName7}</a:t>
            </a:r>
          </a:p>
          <a:p>
            <a:pPr lvl="0"/>
            <a:r>
              <a:rPr lang="en-US" dirty="0"/>
              <a:t>{Place8}	{Name8}</a:t>
            </a:r>
          </a:p>
          <a:p>
            <a:pPr lvl="1"/>
            <a:r>
              <a:rPr lang="en-US" dirty="0"/>
              <a:t>{GroupName8}</a:t>
            </a:r>
          </a:p>
          <a:p>
            <a:pPr lvl="0"/>
            <a:r>
              <a:rPr lang="en-US" dirty="0"/>
              <a:t>{Place9}	{Name9}</a:t>
            </a:r>
          </a:p>
          <a:p>
            <a:pPr lvl="1"/>
            <a:r>
              <a:rPr lang="en-US" dirty="0"/>
              <a:t>{GroupName9}</a:t>
            </a:r>
          </a:p>
          <a:p>
            <a:pPr lvl="0"/>
            <a:r>
              <a:rPr lang="en-US" dirty="0"/>
              <a:t>{Place10}	{Name10}</a:t>
            </a:r>
          </a:p>
          <a:p>
            <a:pPr lvl="1"/>
            <a:r>
              <a:rPr lang="en-US" dirty="0"/>
              <a:t>{GroupName10}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80316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>
        <p:tmplLst>
          <p:tmpl lvl="1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etition_Winners_Gro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35FF9018-9623-3FD8-F33F-018A55F2B04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4682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721931" y="804889"/>
            <a:ext cx="9605635" cy="943229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{</a:t>
            </a:r>
            <a:r>
              <a:rPr lang="en-US" dirty="0" err="1"/>
              <a:t>competition_name</a:t>
            </a:r>
            <a:r>
              <a:rPr lang="en-US" dirty="0"/>
              <a:t>}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720045" y="2010878"/>
            <a:ext cx="4645152" cy="3448595"/>
          </a:xfrm>
        </p:spPr>
        <p:txBody>
          <a:bodyPr/>
          <a:lstStyle>
            <a:lvl1pPr marL="228600" marR="0" indent="-22860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marR="0" indent="0" algn="l" defTabSz="914400" rtl="0" eaLnBrk="1" fontAlgn="auto" latinLnBrk="0" hangingPunct="1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tabLst/>
              <a:defRPr/>
            </a:lvl2pPr>
          </a:lstStyle>
          <a:p>
            <a:pPr lvl="0"/>
            <a:r>
              <a:rPr lang="en-US" dirty="0"/>
              <a:t>{Place1}	{GroupName1}</a:t>
            </a:r>
          </a:p>
          <a:p>
            <a:pPr lvl="0"/>
            <a:r>
              <a:rPr lang="en-US" dirty="0"/>
              <a:t>{Place2}	{GroupName2}</a:t>
            </a:r>
          </a:p>
          <a:p>
            <a:pPr lvl="0"/>
            <a:r>
              <a:rPr lang="en-US" dirty="0"/>
              <a:t>{Place3}	{GroupName3}</a:t>
            </a:r>
          </a:p>
          <a:p>
            <a:pPr marL="228600" marR="0" lvl="0" indent="-22860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lang="en-US" dirty="0"/>
              <a:t>{Place4}	{GroupName4}</a:t>
            </a:r>
          </a:p>
          <a:p>
            <a:pPr marL="228600" marR="0" lvl="0" indent="-22860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lang="en-US" dirty="0"/>
              <a:t>{Place5}	{GroupName5}</a:t>
            </a:r>
          </a:p>
          <a:p>
            <a:pPr lvl="0"/>
            <a:endParaRPr lang="en-US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37C29F72-2C90-45AF-A005-7986A0D0F26C}"/>
              </a:ext>
            </a:extLst>
          </p:cNvPr>
          <p:cNvSpPr>
            <a:spLocks noGrp="1"/>
          </p:cNvSpPr>
          <p:nvPr>
            <p:ph sz="half" idx="13" hasCustomPrompt="1"/>
          </p:nvPr>
        </p:nvSpPr>
        <p:spPr>
          <a:xfrm>
            <a:off x="6682414" y="2029512"/>
            <a:ext cx="4645152" cy="3448595"/>
          </a:xfrm>
        </p:spPr>
        <p:txBody>
          <a:bodyPr/>
          <a:lstStyle>
            <a:lvl1pPr marL="228600" marR="0" indent="-22860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marR="0" indent="0" algn="l" defTabSz="914400" rtl="0" eaLnBrk="1" fontAlgn="auto" latinLnBrk="0" hangingPunct="1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tabLst/>
              <a:defRPr/>
            </a:lvl2pPr>
          </a:lstStyle>
          <a:p>
            <a:pPr lvl="0"/>
            <a:r>
              <a:rPr lang="en-US" dirty="0"/>
              <a:t>{Place6}	{GroupName6}</a:t>
            </a:r>
          </a:p>
          <a:p>
            <a:pPr lvl="0"/>
            <a:r>
              <a:rPr lang="en-US" dirty="0"/>
              <a:t>{Place7}	{GroupName7}</a:t>
            </a:r>
          </a:p>
          <a:p>
            <a:pPr lvl="0"/>
            <a:r>
              <a:rPr lang="en-US" dirty="0"/>
              <a:t>{Place8}	{GroupName8}</a:t>
            </a:r>
          </a:p>
          <a:p>
            <a:pPr marL="228600" marR="0" lvl="0" indent="-22860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lang="en-US" dirty="0"/>
              <a:t>{Place9}	{GroupName9}</a:t>
            </a:r>
          </a:p>
          <a:p>
            <a:pPr marL="228600" marR="0" lvl="0" indent="-22860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lang="en-US" dirty="0"/>
              <a:t>{Place10}	{GroupName10}</a:t>
            </a:r>
          </a:p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28118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>
        <p:tmplLst>
          <p:tmpl lvl="1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iterate type="wd">
                    <p:tmPct val="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8" grpId="0" uiExpand="1" build="p">
        <p:tmplLst>
          <p:tmpl lvl="1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8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iterate type="wd">
                    <p:tmPct val="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8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etition_Precall_I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CD56E3A7-2350-D248-3578-5B308CD797F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4682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718637" y="804890"/>
            <a:ext cx="9605635" cy="943228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{</a:t>
            </a:r>
            <a:r>
              <a:rPr lang="en-US" dirty="0" err="1"/>
              <a:t>competition_name</a:t>
            </a:r>
            <a:r>
              <a:rPr lang="en-US" dirty="0"/>
              <a:t>}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716750" y="2010879"/>
            <a:ext cx="9614087" cy="4107824"/>
          </a:xfrm>
        </p:spPr>
        <p:txBody>
          <a:bodyPr numCol="2"/>
          <a:lstStyle>
            <a:lvl1pPr marL="228600" marR="0" indent="-22860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marR="0" indent="0" algn="l" defTabSz="914400" rtl="0" eaLnBrk="1" fontAlgn="auto" latinLnBrk="0" hangingPunct="1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</a:lstStyle>
          <a:p>
            <a:pPr lvl="0"/>
            <a:r>
              <a:rPr lang="en-US" dirty="0"/>
              <a:t>{Name1}</a:t>
            </a:r>
          </a:p>
          <a:p>
            <a:pPr lvl="1"/>
            <a:r>
              <a:rPr lang="en-US" dirty="0"/>
              <a:t>{GroupName1}</a:t>
            </a:r>
          </a:p>
          <a:p>
            <a:pPr lvl="0"/>
            <a:r>
              <a:rPr lang="en-US" dirty="0"/>
              <a:t>{Name2}</a:t>
            </a:r>
          </a:p>
          <a:p>
            <a:pPr lvl="1"/>
            <a:r>
              <a:rPr lang="en-US" dirty="0"/>
              <a:t>{GroupName2}</a:t>
            </a:r>
          </a:p>
          <a:p>
            <a:pPr lvl="0"/>
            <a:r>
              <a:rPr lang="en-US" dirty="0"/>
              <a:t>{Name3}</a:t>
            </a:r>
          </a:p>
          <a:p>
            <a:pPr lvl="1"/>
            <a:r>
              <a:rPr lang="en-US" dirty="0"/>
              <a:t>{GroupName3}</a:t>
            </a:r>
          </a:p>
          <a:p>
            <a:pPr lvl="0"/>
            <a:r>
              <a:rPr lang="en-US" dirty="0"/>
              <a:t>{Name4}</a:t>
            </a:r>
          </a:p>
          <a:p>
            <a:pPr lvl="1"/>
            <a:r>
              <a:rPr lang="en-US" dirty="0"/>
              <a:t>{GroupName4}</a:t>
            </a:r>
          </a:p>
          <a:p>
            <a:pPr lvl="0"/>
            <a:r>
              <a:rPr lang="en-US" dirty="0"/>
              <a:t>{Name5}</a:t>
            </a:r>
          </a:p>
          <a:p>
            <a:pPr lvl="1"/>
            <a:r>
              <a:rPr lang="en-US" dirty="0"/>
              <a:t>{GroupName5}</a:t>
            </a:r>
          </a:p>
          <a:p>
            <a:pPr lvl="0"/>
            <a:r>
              <a:rPr lang="en-US" dirty="0"/>
              <a:t>{Name6}</a:t>
            </a:r>
          </a:p>
          <a:p>
            <a:pPr lvl="1"/>
            <a:r>
              <a:rPr lang="en-US" dirty="0"/>
              <a:t>{GroupName6}</a:t>
            </a:r>
          </a:p>
          <a:p>
            <a:pPr lvl="0"/>
            <a:r>
              <a:rPr lang="en-US" dirty="0"/>
              <a:t>{Name7}</a:t>
            </a:r>
          </a:p>
          <a:p>
            <a:pPr lvl="1"/>
            <a:r>
              <a:rPr lang="en-US" dirty="0"/>
              <a:t>{GroupName7}</a:t>
            </a:r>
          </a:p>
          <a:p>
            <a:pPr lvl="0"/>
            <a:r>
              <a:rPr lang="en-US" dirty="0"/>
              <a:t>{Name8}</a:t>
            </a:r>
          </a:p>
          <a:p>
            <a:pPr lvl="1"/>
            <a:r>
              <a:rPr lang="en-US" dirty="0"/>
              <a:t>{GroupName8}</a:t>
            </a:r>
          </a:p>
          <a:p>
            <a:pPr lvl="0"/>
            <a:r>
              <a:rPr lang="en-US" dirty="0"/>
              <a:t>{Name9}</a:t>
            </a:r>
          </a:p>
          <a:p>
            <a:pPr lvl="1"/>
            <a:r>
              <a:rPr lang="en-US" dirty="0"/>
              <a:t>{GroupName9}</a:t>
            </a:r>
          </a:p>
          <a:p>
            <a:pPr lvl="0"/>
            <a:r>
              <a:rPr lang="en-US" dirty="0"/>
              <a:t>{Name10}</a:t>
            </a:r>
          </a:p>
          <a:p>
            <a:pPr lvl="1"/>
            <a:r>
              <a:rPr lang="en-US" dirty="0"/>
              <a:t>{GroupName10}</a:t>
            </a:r>
          </a:p>
          <a:p>
            <a:pPr lvl="1"/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133B5739-9355-4A68-8BD3-EB671FADB653}"/>
              </a:ext>
            </a:extLst>
          </p:cNvPr>
          <p:cNvSpPr txBox="1">
            <a:spLocks/>
          </p:cNvSpPr>
          <p:nvPr userDrawn="1"/>
        </p:nvSpPr>
        <p:spPr>
          <a:xfrm>
            <a:off x="1714670" y="193673"/>
            <a:ext cx="1976718" cy="57057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sz="2800" b="1" i="1" u="sng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Pre-call</a:t>
            </a:r>
          </a:p>
        </p:txBody>
      </p:sp>
    </p:spTree>
    <p:extLst>
      <p:ext uri="{BB962C8B-B14F-4D97-AF65-F5344CB8AC3E}">
        <p14:creationId xmlns:p14="http://schemas.microsoft.com/office/powerpoint/2010/main" val="32076894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etition_Precall_Te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7E1B3216-6BEF-ACAE-C097-DC8FF56EF3B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4682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726804" y="804889"/>
            <a:ext cx="9605635" cy="943229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{</a:t>
            </a:r>
            <a:r>
              <a:rPr lang="en-US" dirty="0" err="1"/>
              <a:t>competition_name</a:t>
            </a:r>
            <a:r>
              <a:rPr lang="en-US" dirty="0"/>
              <a:t>}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A2471043-8ED4-4337-A0DA-F82DC0A0CC17}"/>
              </a:ext>
            </a:extLst>
          </p:cNvPr>
          <p:cNvSpPr txBox="1">
            <a:spLocks/>
          </p:cNvSpPr>
          <p:nvPr userDrawn="1"/>
        </p:nvSpPr>
        <p:spPr>
          <a:xfrm>
            <a:off x="1722836" y="193673"/>
            <a:ext cx="1976718" cy="57057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sz="2800" b="1" i="1" u="sng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Pre-call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D1ADBF2A-988E-4CE4-A859-EB2E5AE74365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1724917" y="2010879"/>
            <a:ext cx="9614087" cy="4107824"/>
          </a:xfrm>
        </p:spPr>
        <p:txBody>
          <a:bodyPr numCol="2"/>
          <a:lstStyle>
            <a:lvl1pPr marL="228600" marR="0" indent="-22860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marR="0" indent="0" algn="l" defTabSz="914400" rtl="0" eaLnBrk="1" fontAlgn="auto" latinLnBrk="0" hangingPunct="1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</a:lstStyle>
          <a:p>
            <a:pPr lvl="0"/>
            <a:r>
              <a:rPr lang="en-US" dirty="0"/>
              <a:t>{Name1}</a:t>
            </a:r>
          </a:p>
          <a:p>
            <a:pPr lvl="1"/>
            <a:r>
              <a:rPr lang="en-US" dirty="0"/>
              <a:t>{GroupName1}</a:t>
            </a:r>
          </a:p>
          <a:p>
            <a:pPr lvl="0"/>
            <a:r>
              <a:rPr lang="en-US" dirty="0"/>
              <a:t>{Name2}</a:t>
            </a:r>
          </a:p>
          <a:p>
            <a:pPr lvl="1"/>
            <a:r>
              <a:rPr lang="en-US" dirty="0"/>
              <a:t>{GroupName2}</a:t>
            </a:r>
          </a:p>
          <a:p>
            <a:pPr lvl="0"/>
            <a:r>
              <a:rPr lang="en-US" dirty="0"/>
              <a:t>{Name3}</a:t>
            </a:r>
          </a:p>
          <a:p>
            <a:pPr lvl="1"/>
            <a:r>
              <a:rPr lang="en-US" dirty="0"/>
              <a:t>{GroupName3}</a:t>
            </a:r>
          </a:p>
          <a:p>
            <a:pPr lvl="0"/>
            <a:r>
              <a:rPr lang="en-US" dirty="0"/>
              <a:t>{Name4}</a:t>
            </a:r>
          </a:p>
          <a:p>
            <a:pPr lvl="1"/>
            <a:r>
              <a:rPr lang="en-US" dirty="0"/>
              <a:t>{GroupName4}</a:t>
            </a:r>
          </a:p>
          <a:p>
            <a:pPr lvl="0"/>
            <a:r>
              <a:rPr lang="en-US" dirty="0"/>
              <a:t>{Name5}</a:t>
            </a:r>
          </a:p>
          <a:p>
            <a:pPr lvl="1"/>
            <a:r>
              <a:rPr lang="en-US" dirty="0"/>
              <a:t>{GroupName5}</a:t>
            </a:r>
          </a:p>
          <a:p>
            <a:pPr lvl="0"/>
            <a:r>
              <a:rPr lang="en-US" dirty="0"/>
              <a:t>{Name6}</a:t>
            </a:r>
          </a:p>
          <a:p>
            <a:pPr lvl="1"/>
            <a:r>
              <a:rPr lang="en-US" dirty="0"/>
              <a:t>{GroupName6}</a:t>
            </a:r>
          </a:p>
          <a:p>
            <a:pPr lvl="0"/>
            <a:r>
              <a:rPr lang="en-US" dirty="0"/>
              <a:t>{Name7}</a:t>
            </a:r>
          </a:p>
          <a:p>
            <a:pPr lvl="1"/>
            <a:r>
              <a:rPr lang="en-US" dirty="0"/>
              <a:t>{GroupName7}</a:t>
            </a:r>
          </a:p>
          <a:p>
            <a:pPr lvl="0"/>
            <a:r>
              <a:rPr lang="en-US" dirty="0"/>
              <a:t>{Name8}</a:t>
            </a:r>
          </a:p>
          <a:p>
            <a:pPr lvl="1"/>
            <a:r>
              <a:rPr lang="en-US" dirty="0"/>
              <a:t>{GroupName8}</a:t>
            </a:r>
          </a:p>
          <a:p>
            <a:pPr lvl="0"/>
            <a:r>
              <a:rPr lang="en-US" dirty="0"/>
              <a:t>{Name9}</a:t>
            </a:r>
          </a:p>
          <a:p>
            <a:pPr lvl="1"/>
            <a:r>
              <a:rPr lang="en-US" dirty="0"/>
              <a:t>{GroupName9}</a:t>
            </a:r>
          </a:p>
          <a:p>
            <a:pPr lvl="0"/>
            <a:r>
              <a:rPr lang="en-US" dirty="0"/>
              <a:t>{Name10}</a:t>
            </a:r>
          </a:p>
          <a:p>
            <a:pPr lvl="1"/>
            <a:r>
              <a:rPr lang="en-US" dirty="0"/>
              <a:t>{GroupName10}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47754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etition_Precall_Gro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D9999726-1C33-9366-B7B5-5413D8DDCC7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4682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743132" y="804889"/>
            <a:ext cx="9605635" cy="943229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{</a:t>
            </a:r>
            <a:r>
              <a:rPr lang="en-US" dirty="0" err="1"/>
              <a:t>competition_name</a:t>
            </a:r>
            <a:r>
              <a:rPr lang="en-US" dirty="0"/>
              <a:t>}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741246" y="2010878"/>
            <a:ext cx="4645152" cy="3448595"/>
          </a:xfrm>
        </p:spPr>
        <p:txBody>
          <a:bodyPr/>
          <a:lstStyle>
            <a:lvl1pPr marL="228600" marR="0" indent="-22860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marR="0" indent="0" algn="l" defTabSz="914400" rtl="0" eaLnBrk="1" fontAlgn="auto" latinLnBrk="0" hangingPunct="1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tabLst/>
              <a:defRPr/>
            </a:lvl2pPr>
          </a:lstStyle>
          <a:p>
            <a:pPr lvl="0"/>
            <a:r>
              <a:rPr lang="en-US" dirty="0"/>
              <a:t>{GroupName1}</a:t>
            </a:r>
          </a:p>
          <a:p>
            <a:pPr lvl="0"/>
            <a:r>
              <a:rPr lang="en-US" dirty="0"/>
              <a:t>{GroupName2}</a:t>
            </a:r>
          </a:p>
          <a:p>
            <a:pPr lvl="0"/>
            <a:r>
              <a:rPr lang="en-US" dirty="0"/>
              <a:t>{GroupName3}</a:t>
            </a:r>
          </a:p>
          <a:p>
            <a:pPr marL="228600" marR="0" lvl="0" indent="-22860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lang="en-US" dirty="0"/>
              <a:t>{GroupName4}</a:t>
            </a:r>
          </a:p>
          <a:p>
            <a:pPr marL="228600" marR="0" lvl="0" indent="-22860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lang="en-US" dirty="0"/>
              <a:t>{GroupName5}</a:t>
            </a:r>
          </a:p>
          <a:p>
            <a:pPr lvl="0"/>
            <a:endParaRPr lang="en-US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37C29F72-2C90-45AF-A005-7986A0D0F26C}"/>
              </a:ext>
            </a:extLst>
          </p:cNvPr>
          <p:cNvSpPr>
            <a:spLocks noGrp="1"/>
          </p:cNvSpPr>
          <p:nvPr>
            <p:ph sz="half" idx="13" hasCustomPrompt="1"/>
          </p:nvPr>
        </p:nvSpPr>
        <p:spPr>
          <a:xfrm>
            <a:off x="6703615" y="2029512"/>
            <a:ext cx="4645152" cy="3448595"/>
          </a:xfrm>
        </p:spPr>
        <p:txBody>
          <a:bodyPr/>
          <a:lstStyle>
            <a:lvl1pPr marL="228600" marR="0" indent="-22860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marR="0" indent="0" algn="l" defTabSz="914400" rtl="0" eaLnBrk="1" fontAlgn="auto" latinLnBrk="0" hangingPunct="1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tabLst/>
              <a:defRPr/>
            </a:lvl2pPr>
          </a:lstStyle>
          <a:p>
            <a:pPr lvl="0"/>
            <a:r>
              <a:rPr lang="en-US" dirty="0"/>
              <a:t>{GroupName6}</a:t>
            </a:r>
          </a:p>
          <a:p>
            <a:pPr lvl="0"/>
            <a:r>
              <a:rPr lang="en-US" dirty="0"/>
              <a:t>{GroupName7}</a:t>
            </a:r>
          </a:p>
          <a:p>
            <a:pPr lvl="0"/>
            <a:r>
              <a:rPr lang="en-US" dirty="0"/>
              <a:t>{GroupName8}</a:t>
            </a:r>
          </a:p>
          <a:p>
            <a:pPr marL="228600" marR="0" lvl="0" indent="-22860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lang="en-US" dirty="0"/>
              <a:t>{GroupName9}</a:t>
            </a:r>
          </a:p>
          <a:p>
            <a:pPr marL="228600" marR="0" lvl="0" indent="-22860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lang="en-US" dirty="0"/>
              <a:t>{GroupName10}</a:t>
            </a:r>
          </a:p>
          <a:p>
            <a:pPr lvl="0"/>
            <a:endParaRPr lang="en-US" dirty="0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0D36F4D5-8681-4425-930C-F420ACC3C14F}"/>
              </a:ext>
            </a:extLst>
          </p:cNvPr>
          <p:cNvSpPr txBox="1">
            <a:spLocks/>
          </p:cNvSpPr>
          <p:nvPr userDrawn="1"/>
        </p:nvSpPr>
        <p:spPr>
          <a:xfrm>
            <a:off x="1722835" y="193673"/>
            <a:ext cx="1976718" cy="57057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sz="2800" b="1" i="1" u="sng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Pre-call</a:t>
            </a:r>
          </a:p>
        </p:txBody>
      </p:sp>
    </p:spTree>
    <p:extLst>
      <p:ext uri="{BB962C8B-B14F-4D97-AF65-F5344CB8AC3E}">
        <p14:creationId xmlns:p14="http://schemas.microsoft.com/office/powerpoint/2010/main" val="36579977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mplateVersion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496EFAFC-C781-535F-1B69-A7C2051AC86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4682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449217" y="804889"/>
            <a:ext cx="9605635" cy="1059305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[Don’t Delete This layout]</a:t>
            </a:r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108EEBA4-0CA5-4DE7-91A4-A7C2BBAA1270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1447331" y="2010878"/>
            <a:ext cx="9605635" cy="3448595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tabLst/>
              <a:defRPr baseline="0">
                <a:solidFill>
                  <a:schemeClr val="bg1"/>
                </a:solidFill>
              </a:defRPr>
            </a:lvl1pPr>
            <a:lvl2pPr marL="457200" marR="0" indent="0" algn="l" defTabSz="914400" rtl="0" eaLnBrk="1" fontAlgn="auto" latinLnBrk="0" hangingPunct="1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tabLst/>
              <a:defRPr/>
            </a:lvl2pPr>
          </a:lstStyle>
          <a:p>
            <a:pPr lvl="0"/>
            <a:r>
              <a:rPr lang="en-US" dirty="0"/>
              <a:t>This layout is used for Blue Panda versioning. Deleting or modifying this slide can result in this template not being valid for Blue Panda to process.</a:t>
            </a:r>
          </a:p>
        </p:txBody>
      </p:sp>
      <p:pic>
        <p:nvPicPr>
          <p:cNvPr id="10" name="Picture 9" descr="A close up of a sign&#10;&#10;Description automatically generated">
            <a:extLst>
              <a:ext uri="{FF2B5EF4-FFF2-40B4-BE49-F238E27FC236}">
                <a16:creationId xmlns:a16="http://schemas.microsoft.com/office/drawing/2014/main" id="{142A9A94-D7F8-4FD7-A35B-84A9DCF27A83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0884232" y="5623262"/>
            <a:ext cx="1061798" cy="10593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50931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uiExpand="1" build="p">
        <p:tmplLst>
          <p:tmpl lvl="1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iterate type="wd">
                    <p:tmPct val="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8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iterate type="wd">
                    <p:tmPct val="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8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1/27/2025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46530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65" r:id="rId3"/>
    <p:sldLayoutId id="2147483664" r:id="rId4"/>
    <p:sldLayoutId id="2147483662" r:id="rId5"/>
    <p:sldLayoutId id="2147483672" r:id="rId6"/>
    <p:sldLayoutId id="2147483673" r:id="rId7"/>
    <p:sldLayoutId id="2147483674" r:id="rId8"/>
    <p:sldLayoutId id="2147483663" r:id="rId9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AD29A0-7D04-49E7-8355-27EE381C294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454989" y="1166219"/>
            <a:ext cx="9015599" cy="2262781"/>
          </a:xfrm>
        </p:spPr>
        <p:txBody>
          <a:bodyPr/>
          <a:lstStyle/>
          <a:p>
            <a:r>
              <a:rPr lang="en-US" dirty="0"/>
              <a:t>Awards of Excellence	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A0B7289-0886-4F39-8DBB-04381459F24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454989" y="3578121"/>
            <a:ext cx="8915399" cy="1126283"/>
          </a:xfrm>
        </p:spPr>
        <p:txBody>
          <a:bodyPr/>
          <a:lstStyle/>
          <a:p>
            <a:r>
              <a:rPr lang="en-US" dirty="0"/>
              <a:t>Columbia Delta Regional Skills Conference 2025</a:t>
            </a:r>
          </a:p>
        </p:txBody>
      </p:sp>
    </p:spTree>
    <p:extLst>
      <p:ext uri="{BB962C8B-B14F-4D97-AF65-F5344CB8AC3E}">
        <p14:creationId xmlns:p14="http://schemas.microsoft.com/office/powerpoint/2010/main" val="11656555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Competition_Winners_I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F6ABA94D-18CD-A6E0-0727-8EFFC5D88C8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4682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721931" y="804890"/>
            <a:ext cx="9605635" cy="943228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Business Law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720044" y="2010879"/>
            <a:ext cx="9614087" cy="4107824"/>
          </a:xfrm>
        </p:spPr>
        <p:txBody>
          <a:bodyPr numCol="2"/>
          <a:lstStyle>
            <a:lvl1pPr marL="228600" marR="0" indent="-22860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marR="0" indent="0" algn="l" defTabSz="914400" rtl="0" eaLnBrk="1" fontAlgn="auto" latinLnBrk="0" hangingPunct="1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</a:lstStyle>
          <a:p>
            <a:pPr lvl="0"/>
            <a:r>
              <a:rPr lang="en-US" dirty="0"/>
              <a:t>1st	Eva Swoyer</a:t>
            </a:r>
          </a:p>
          <a:p>
            <a:pPr lvl="1"/>
            <a:r>
              <a:rPr lang="en-US" dirty="0"/>
              <a:t>Scappoose High School</a:t>
            </a:r>
          </a:p>
          <a:p>
            <a:pPr lvl="0"/>
            <a:r>
              <a:rPr lang="en-US" dirty="0"/>
              <a:t>2nd	Emily Locke</a:t>
            </a:r>
          </a:p>
          <a:p>
            <a:pPr lvl="1"/>
            <a:r>
              <a:rPr lang="en-US" dirty="0"/>
              <a:t>Seaside Union High School</a:t>
            </a:r>
          </a:p>
          <a:p>
            <a:pPr lvl="0"/>
            <a:r>
              <a:rPr lang="en-US" dirty="0"/>
              <a:t>3rd	Kaylee Osterkamp</a:t>
            </a:r>
          </a:p>
          <a:p>
            <a:pPr lvl="1"/>
            <a:r>
              <a:rPr lang="en-US" dirty="0"/>
              <a:t>Scappoose High School</a:t>
            </a:r>
          </a:p>
          <a:p>
            <a:pPr lvl="0"/>
            <a:r>
              <a:rPr lang="en-US" dirty="0"/>
              <a:t>4th	Aiden Chen</a:t>
            </a:r>
          </a:p>
          <a:p>
            <a:pPr lvl="1"/>
            <a:r>
              <a:rPr lang="en-US" dirty="0"/>
              <a:t>Oregon Episcopal School</a:t>
            </a:r>
          </a:p>
          <a:p>
            <a:pPr lvl="0"/>
            <a:r>
              <a:rPr lang="en-US" dirty="0"/>
              <a:t>5th	Frederick Zahr</a:t>
            </a:r>
          </a:p>
          <a:p>
            <a:pPr lvl="1"/>
            <a:r>
              <a:rPr lang="en-US" dirty="0"/>
              <a:t>Oregon Episcopal School</a:t>
            </a:r>
          </a:p>
          <a:p>
            <a:pPr lvl="0"/>
            <a:r>
              <a:rPr lang="en-US" dirty="0"/>
              <a:t>6th	Noel Gutierrez Valencia</a:t>
            </a:r>
          </a:p>
          <a:p>
            <a:pPr lvl="1"/>
            <a:r>
              <a:rPr lang="en-US" dirty="0"/>
              <a:t>Tillamook High School</a:t>
            </a:r>
          </a:p>
          <a:p>
            <a:pPr lvl="0"/>
            <a:r>
              <a:rPr lang="en-US" dirty="0"/>
              <a:t>7th	Amaya Teeples</a:t>
            </a:r>
          </a:p>
          <a:p>
            <a:pPr lvl="1"/>
            <a:r>
              <a:rPr lang="en-US" dirty="0"/>
              <a:t>Molalla High School</a:t>
            </a:r>
          </a:p>
          <a:p>
            <a:pPr lvl="0"/>
            <a:r>
              <a:rPr lang="en-US" dirty="0"/>
              <a:t>8th	Ebony Pedraza</a:t>
            </a:r>
          </a:p>
          <a:p>
            <a:pPr lvl="1"/>
            <a:r>
              <a:rPr lang="en-US" dirty="0"/>
              <a:t>Seaside Union High School</a:t>
            </a:r>
          </a:p>
          <a:p>
            <a:pPr lvl="0"/>
            <a:r>
              <a:rPr lang="en-US" dirty="0"/>
              <a:t>9th	Caleb Jolley</a:t>
            </a:r>
          </a:p>
          <a:p>
            <a:pPr lvl="1"/>
            <a:r>
              <a:rPr lang="en-US" dirty="0"/>
              <a:t>Tigard High School</a:t>
            </a:r>
          </a:p>
          <a:p>
            <a:pPr lvl="0"/>
            <a:r>
              <a:rPr lang="en-US" dirty="0"/>
              <a:t>10th	Tobin Santos</a:t>
            </a:r>
          </a:p>
          <a:p>
            <a:pPr lvl="1"/>
            <a:r>
              <a:rPr lang="en-US" dirty="0"/>
              <a:t>Seaside Union High School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25530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Competition_Winners_Te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B65F327C-053D-A99F-A1E8-0913B337258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4682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721931" y="804889"/>
            <a:ext cx="9605635" cy="943229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Business Management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720044" y="2010878"/>
            <a:ext cx="9614087" cy="3448595"/>
          </a:xfrm>
        </p:spPr>
        <p:txBody>
          <a:bodyPr numCol="2"/>
          <a:lstStyle>
            <a:lvl1pPr marL="228600" marR="0" indent="-22860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marR="0" indent="0" algn="l" defTabSz="914400" rtl="0" eaLnBrk="1" fontAlgn="auto" latinLnBrk="0" hangingPunct="1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</a:lstStyle>
          <a:p>
            <a:pPr lvl="0"/>
            <a:r>
              <a:rPr lang="en-US" dirty="0"/>
              <a:t>1st	Hayden Jeffery, Hunter Jeffery, Ronin Usher</a:t>
            </a:r>
          </a:p>
          <a:p>
            <a:pPr lvl="1"/>
            <a:r>
              <a:rPr lang="en-US" dirty="0"/>
              <a:t>Canby High School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803162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Competition_Winners_I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F6ABA94D-18CD-A6E0-0727-8EFFC5D88C8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4682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721931" y="804890"/>
            <a:ext cx="9605635" cy="943228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Career Exploration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720044" y="2010879"/>
            <a:ext cx="9614087" cy="4107824"/>
          </a:xfrm>
        </p:spPr>
        <p:txBody>
          <a:bodyPr numCol="2"/>
          <a:lstStyle>
            <a:lvl1pPr marL="228600" marR="0" indent="-22860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marR="0" indent="0" algn="l" defTabSz="914400" rtl="0" eaLnBrk="1" fontAlgn="auto" latinLnBrk="0" hangingPunct="1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</a:lstStyle>
          <a:p>
            <a:pPr lvl="0"/>
            <a:r>
              <a:rPr lang="en-US" dirty="0"/>
              <a:t>1st	Brian Mills</a:t>
            </a:r>
          </a:p>
          <a:p>
            <a:pPr lvl="1"/>
            <a:r>
              <a:rPr lang="en-US" dirty="0"/>
              <a:t>Molalla Middle School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25530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Competition_Winners_I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F6ABA94D-18CD-A6E0-0727-8EFFC5D88C8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4682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721931" y="804890"/>
            <a:ext cx="9605635" cy="943228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Client Service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720044" y="2010879"/>
            <a:ext cx="9614087" cy="4107824"/>
          </a:xfrm>
        </p:spPr>
        <p:txBody>
          <a:bodyPr numCol="2"/>
          <a:lstStyle>
            <a:lvl1pPr marL="228600" marR="0" indent="-22860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marR="0" indent="0" algn="l" defTabSz="914400" rtl="0" eaLnBrk="1" fontAlgn="auto" latinLnBrk="0" hangingPunct="1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</a:lstStyle>
          <a:p>
            <a:pPr lvl="0"/>
            <a:r>
              <a:rPr lang="en-US" dirty="0"/>
              <a:t>1st	Daisy Smith</a:t>
            </a:r>
          </a:p>
          <a:p>
            <a:pPr lvl="1"/>
            <a:r>
              <a:rPr lang="en-US" dirty="0"/>
              <a:t>Scappoose High School</a:t>
            </a:r>
          </a:p>
          <a:p>
            <a:pPr lvl="0"/>
            <a:r>
              <a:rPr lang="en-US" dirty="0"/>
              <a:t>2nd	Skyler Parent</a:t>
            </a:r>
          </a:p>
          <a:p>
            <a:pPr lvl="1"/>
            <a:r>
              <a:rPr lang="en-US" dirty="0"/>
              <a:t>Tualatin High School</a:t>
            </a:r>
          </a:p>
          <a:p>
            <a:pPr lvl="0"/>
            <a:r>
              <a:rPr lang="en-US" dirty="0"/>
              <a:t>3rd	Ashton Benke</a:t>
            </a:r>
          </a:p>
          <a:p>
            <a:pPr lvl="1"/>
            <a:r>
              <a:rPr lang="en-US" dirty="0"/>
              <a:t>Tualatin High School</a:t>
            </a:r>
          </a:p>
          <a:p>
            <a:pPr lvl="0"/>
            <a:r>
              <a:rPr lang="en-US" dirty="0"/>
              <a:t>4th	Alexa Sheldon</a:t>
            </a:r>
          </a:p>
          <a:p>
            <a:pPr lvl="1"/>
            <a:r>
              <a:rPr lang="en-US" dirty="0"/>
              <a:t>Scappoose High School</a:t>
            </a:r>
          </a:p>
          <a:p>
            <a:pPr lvl="0"/>
            <a:r>
              <a:rPr lang="en-US" dirty="0"/>
              <a:t>5th	Sam Sparkman</a:t>
            </a:r>
          </a:p>
          <a:p>
            <a:pPr lvl="1"/>
            <a:r>
              <a:rPr lang="en-US" dirty="0"/>
              <a:t>Scappoose High School</a:t>
            </a:r>
          </a:p>
          <a:p>
            <a:pPr lvl="0"/>
            <a:r>
              <a:rPr lang="en-US" dirty="0"/>
              <a:t>6th	Diego Wilson</a:t>
            </a:r>
          </a:p>
          <a:p>
            <a:pPr lvl="1"/>
            <a:r>
              <a:rPr lang="en-US" dirty="0"/>
              <a:t>Tualatin High School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25530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Competition_Winners_I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F6ABA94D-18CD-A6E0-0727-8EFFC5D88C8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4682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721931" y="804890"/>
            <a:ext cx="9605635" cy="943228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Computer Problem Solving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720044" y="2010879"/>
            <a:ext cx="9614087" cy="4107824"/>
          </a:xfrm>
        </p:spPr>
        <p:txBody>
          <a:bodyPr numCol="2"/>
          <a:lstStyle>
            <a:lvl1pPr marL="228600" marR="0" indent="-22860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marR="0" indent="0" algn="l" defTabSz="914400" rtl="0" eaLnBrk="1" fontAlgn="auto" latinLnBrk="0" hangingPunct="1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</a:lstStyle>
          <a:p>
            <a:pPr lvl="0"/>
            <a:r>
              <a:rPr lang="en-US" dirty="0"/>
              <a:t>1st	Olly Fry</a:t>
            </a:r>
          </a:p>
          <a:p>
            <a:pPr lvl="1"/>
            <a:r>
              <a:rPr lang="en-US" dirty="0"/>
              <a:t>Seaside Union High School</a:t>
            </a:r>
          </a:p>
          <a:p>
            <a:pPr lvl="0"/>
            <a:r>
              <a:rPr lang="en-US" dirty="0"/>
              <a:t>2nd	Isaac Adams</a:t>
            </a:r>
          </a:p>
          <a:p>
            <a:pPr lvl="1"/>
            <a:r>
              <a:rPr lang="en-US" dirty="0"/>
              <a:t>Molalla High School</a:t>
            </a:r>
          </a:p>
          <a:p>
            <a:pPr lvl="0"/>
            <a:r>
              <a:rPr lang="en-US" dirty="0"/>
              <a:t>3rd	Aidet Olvera Nolazco</a:t>
            </a:r>
          </a:p>
          <a:p>
            <a:pPr lvl="1"/>
            <a:r>
              <a:rPr lang="en-US" dirty="0"/>
              <a:t>Seaside Union High School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25530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Competition_Winners_I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F6ABA94D-18CD-A6E0-0727-8EFFC5D88C8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4682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721931" y="804890"/>
            <a:ext cx="9605635" cy="943228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Cyber Security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720044" y="2010879"/>
            <a:ext cx="9614087" cy="4107824"/>
          </a:xfrm>
        </p:spPr>
        <p:txBody>
          <a:bodyPr numCol="2"/>
          <a:lstStyle>
            <a:lvl1pPr marL="228600" marR="0" indent="-22860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marR="0" indent="0" algn="l" defTabSz="914400" rtl="0" eaLnBrk="1" fontAlgn="auto" latinLnBrk="0" hangingPunct="1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</a:lstStyle>
          <a:p>
            <a:pPr lvl="0"/>
            <a:r>
              <a:rPr lang="en-US" dirty="0"/>
              <a:t>1st	Evelia Haines</a:t>
            </a:r>
          </a:p>
          <a:p>
            <a:pPr lvl="1"/>
            <a:r>
              <a:rPr lang="en-US" dirty="0"/>
              <a:t>Tillamook High School</a:t>
            </a:r>
          </a:p>
          <a:p>
            <a:pPr lvl="0"/>
            <a:r>
              <a:rPr lang="en-US" dirty="0"/>
              <a:t>2nd	Aidet Olvera Nolazco</a:t>
            </a:r>
          </a:p>
          <a:p>
            <a:pPr lvl="1"/>
            <a:r>
              <a:rPr lang="en-US" dirty="0"/>
              <a:t>Seaside Union High School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25530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Competition_Winners_I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F6ABA94D-18CD-A6E0-0727-8EFFC5D88C8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4682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721931" y="804890"/>
            <a:ext cx="9605635" cy="943228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Digital Citizenship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720044" y="2010879"/>
            <a:ext cx="9614087" cy="4107824"/>
          </a:xfrm>
        </p:spPr>
        <p:txBody>
          <a:bodyPr numCol="2"/>
          <a:lstStyle>
            <a:lvl1pPr marL="228600" marR="0" indent="-22860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marR="0" indent="0" algn="l" defTabSz="914400" rtl="0" eaLnBrk="1" fontAlgn="auto" latinLnBrk="0" hangingPunct="1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</a:lstStyle>
          <a:p>
            <a:pPr lvl="0"/>
            <a:r>
              <a:rPr lang="en-US" dirty="0"/>
              <a:t>1st	Cayson  Koberstein</a:t>
            </a:r>
          </a:p>
          <a:p>
            <a:pPr lvl="1"/>
            <a:r>
              <a:rPr lang="en-US" dirty="0"/>
              <a:t>Molalla Middle School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25530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Competition_Winners_I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F6ABA94D-18CD-A6E0-0727-8EFFC5D88C8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4682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721931" y="804890"/>
            <a:ext cx="9605635" cy="943228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Economics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720044" y="2010879"/>
            <a:ext cx="9614087" cy="4107824"/>
          </a:xfrm>
        </p:spPr>
        <p:txBody>
          <a:bodyPr numCol="2"/>
          <a:lstStyle>
            <a:lvl1pPr marL="228600" marR="0" indent="-22860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marR="0" indent="0" algn="l" defTabSz="914400" rtl="0" eaLnBrk="1" fontAlgn="auto" latinLnBrk="0" hangingPunct="1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</a:lstStyle>
          <a:p>
            <a:pPr lvl="0"/>
            <a:r>
              <a:rPr lang="en-US" dirty="0"/>
              <a:t>1st	Ella Li</a:t>
            </a:r>
          </a:p>
          <a:p>
            <a:pPr lvl="1"/>
            <a:r>
              <a:rPr lang="en-US" dirty="0"/>
              <a:t>Oregon Episcopal School</a:t>
            </a:r>
          </a:p>
          <a:p>
            <a:pPr lvl="0"/>
            <a:r>
              <a:rPr lang="en-US" dirty="0"/>
              <a:t>2nd	Mark Albert</a:t>
            </a:r>
          </a:p>
          <a:p>
            <a:pPr lvl="1"/>
            <a:r>
              <a:rPr lang="en-US" dirty="0"/>
              <a:t>Canby High School</a:t>
            </a:r>
          </a:p>
          <a:p>
            <a:pPr lvl="0"/>
            <a:r>
              <a:rPr lang="en-US" dirty="0"/>
              <a:t>3rd	Nicholas Jugo</a:t>
            </a:r>
          </a:p>
          <a:p>
            <a:pPr lvl="1"/>
            <a:r>
              <a:rPr lang="en-US" dirty="0"/>
              <a:t>Oregon Episcopal School</a:t>
            </a:r>
          </a:p>
          <a:p>
            <a:pPr lvl="0"/>
            <a:r>
              <a:rPr lang="en-US" dirty="0"/>
              <a:t>4th	Lyan Abdulhaq</a:t>
            </a:r>
          </a:p>
          <a:p>
            <a:pPr lvl="1"/>
            <a:r>
              <a:rPr lang="en-US" dirty="0"/>
              <a:t>Tualatin High School</a:t>
            </a:r>
          </a:p>
          <a:p>
            <a:pPr lvl="0"/>
            <a:r>
              <a:rPr lang="en-US" dirty="0"/>
              <a:t>5th	Dayeon Oh</a:t>
            </a:r>
          </a:p>
          <a:p>
            <a:pPr lvl="1"/>
            <a:r>
              <a:rPr lang="en-US" dirty="0"/>
              <a:t>Oregon Episcopal School</a:t>
            </a:r>
          </a:p>
          <a:p>
            <a:pPr lvl="0"/>
            <a:r>
              <a:rPr lang="en-US" dirty="0"/>
              <a:t>6th	Harper Bliss</a:t>
            </a:r>
          </a:p>
          <a:p>
            <a:pPr lvl="1"/>
            <a:r>
              <a:rPr lang="en-US" dirty="0"/>
              <a:t>Oregon Episcopal School</a:t>
            </a:r>
          </a:p>
          <a:p>
            <a:pPr lvl="0"/>
            <a:r>
              <a:rPr lang="en-US" dirty="0"/>
              <a:t>7th	Georgia Boughal</a:t>
            </a:r>
          </a:p>
          <a:p>
            <a:pPr lvl="1"/>
            <a:r>
              <a:rPr lang="en-US" dirty="0"/>
              <a:t>North Marion High School</a:t>
            </a:r>
          </a:p>
          <a:p>
            <a:pPr lvl="0"/>
            <a:r>
              <a:rPr lang="en-US" dirty="0"/>
              <a:t>8th	Kiarra Belli</a:t>
            </a:r>
          </a:p>
          <a:p>
            <a:pPr lvl="1"/>
            <a:r>
              <a:rPr lang="en-US" dirty="0"/>
              <a:t>Tigard High School</a:t>
            </a:r>
          </a:p>
          <a:p>
            <a:pPr lvl="0"/>
            <a:r>
              <a:rPr lang="en-US" dirty="0"/>
              <a:t>9th	Addison Hensley</a:t>
            </a:r>
          </a:p>
          <a:p>
            <a:pPr lvl="1"/>
            <a:r>
              <a:rPr lang="en-US" dirty="0"/>
              <a:t>Tualatin High School</a:t>
            </a:r>
          </a:p>
          <a:p>
            <a:pPr lvl="0"/>
            <a:r>
              <a:rPr lang="en-US" dirty="0"/>
              <a:t>10th	Natalie Herrera</a:t>
            </a:r>
          </a:p>
          <a:p>
            <a:pPr lvl="1"/>
            <a:r>
              <a:rPr lang="en-US" dirty="0"/>
              <a:t>Tillamook High School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25530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Competition_Winners_Te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B65F327C-053D-A99F-A1E8-0913B337258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4682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721931" y="804889"/>
            <a:ext cx="9605635" cy="943229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Entrepreneurship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720044" y="2010878"/>
            <a:ext cx="9614087" cy="3448595"/>
          </a:xfrm>
        </p:spPr>
        <p:txBody>
          <a:bodyPr numCol="2"/>
          <a:lstStyle>
            <a:lvl1pPr marL="228600" marR="0" indent="-22860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marR="0" indent="0" algn="l" defTabSz="914400" rtl="0" eaLnBrk="1" fontAlgn="auto" latinLnBrk="0" hangingPunct="1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</a:lstStyle>
          <a:p>
            <a:pPr lvl="0"/>
            <a:r>
              <a:rPr lang="en-US" dirty="0"/>
              <a:t>1st	Ben Wright</a:t>
            </a:r>
          </a:p>
          <a:p>
            <a:pPr lvl="1"/>
            <a:r>
              <a:rPr lang="en-US" dirty="0"/>
              <a:t>Scappoose High School</a:t>
            </a:r>
          </a:p>
          <a:p>
            <a:pPr lvl="0"/>
            <a:r>
              <a:rPr lang="en-US" dirty="0"/>
              <a:t>2nd	Sarah Vieten</a:t>
            </a:r>
          </a:p>
          <a:p>
            <a:pPr lvl="1"/>
            <a:r>
              <a:rPr lang="en-US" dirty="0"/>
              <a:t>Tillamook High School</a:t>
            </a:r>
          </a:p>
          <a:p>
            <a:pPr lvl="0"/>
            <a:r>
              <a:rPr lang="en-US" dirty="0"/>
              <a:t>3rd	Gracie Carter, Ava Kennelly, Fia Swanson</a:t>
            </a:r>
          </a:p>
          <a:p>
            <a:pPr lvl="1"/>
            <a:r>
              <a:rPr lang="en-US" dirty="0"/>
              <a:t>Canby High School</a:t>
            </a:r>
          </a:p>
          <a:p>
            <a:pPr lvl="0"/>
            <a:r>
              <a:rPr lang="en-US" dirty="0"/>
              <a:t>4th	Hannah Nunn</a:t>
            </a:r>
          </a:p>
          <a:p>
            <a:pPr lvl="1"/>
            <a:r>
              <a:rPr lang="en-US" dirty="0"/>
              <a:t>Scappoose High School</a:t>
            </a:r>
          </a:p>
          <a:p>
            <a:pPr lvl="0"/>
            <a:r>
              <a:rPr lang="en-US" dirty="0"/>
              <a:t>5th	Jaeshaun Brandon, Brayden Hang</a:t>
            </a:r>
          </a:p>
          <a:p>
            <a:pPr lvl="1"/>
            <a:r>
              <a:rPr lang="en-US" dirty="0"/>
              <a:t>Tigard High School</a:t>
            </a:r>
          </a:p>
          <a:p>
            <a:pPr lvl="0"/>
            <a:r>
              <a:rPr lang="en-US" dirty="0"/>
              <a:t>6th	Oscar Haslam</a:t>
            </a:r>
          </a:p>
          <a:p>
            <a:pPr lvl="1"/>
            <a:r>
              <a:rPr lang="en-US" dirty="0"/>
              <a:t>Tualatin High School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803162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Competition_Winners_I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F6ABA94D-18CD-A6E0-0727-8EFFC5D88C8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4682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721931" y="804890"/>
            <a:ext cx="9605635" cy="943228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Exploring Computer Science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720044" y="2010879"/>
            <a:ext cx="9614087" cy="4107824"/>
          </a:xfrm>
        </p:spPr>
        <p:txBody>
          <a:bodyPr numCol="2"/>
          <a:lstStyle>
            <a:lvl1pPr marL="228600" marR="0" indent="-22860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marR="0" indent="0" algn="l" defTabSz="914400" rtl="0" eaLnBrk="1" fontAlgn="auto" latinLnBrk="0" hangingPunct="1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</a:lstStyle>
          <a:p>
            <a:pPr lvl="0"/>
            <a:r>
              <a:rPr lang="en-US" dirty="0"/>
              <a:t>1st	Alexandria Comer</a:t>
            </a:r>
          </a:p>
          <a:p>
            <a:pPr lvl="1"/>
            <a:r>
              <a:rPr lang="en-US" dirty="0"/>
              <a:t>Molalla Middle School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2553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Competition_Winners_I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F6ABA94D-18CD-A6E0-0727-8EFFC5D88C8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4682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721931" y="804890"/>
            <a:ext cx="9605635" cy="943228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Accounting 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720044" y="2010879"/>
            <a:ext cx="9614087" cy="4107824"/>
          </a:xfrm>
        </p:spPr>
        <p:txBody>
          <a:bodyPr numCol="2"/>
          <a:lstStyle>
            <a:lvl1pPr marL="228600" marR="0" indent="-22860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marR="0" indent="0" algn="l" defTabSz="914400" rtl="0" eaLnBrk="1" fontAlgn="auto" latinLnBrk="0" hangingPunct="1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</a:lstStyle>
          <a:p>
            <a:pPr lvl="0"/>
            <a:r>
              <a:rPr lang="en-US" dirty="0"/>
              <a:t>1st	Olivia Pham</a:t>
            </a:r>
          </a:p>
          <a:p>
            <a:pPr lvl="1"/>
            <a:r>
              <a:rPr lang="en-US" dirty="0"/>
              <a:t>Tualatin High School</a:t>
            </a:r>
          </a:p>
          <a:p>
            <a:pPr lvl="0"/>
            <a:r>
              <a:rPr lang="en-US" dirty="0"/>
              <a:t>2nd	Nina Ichikawa</a:t>
            </a:r>
          </a:p>
          <a:p>
            <a:pPr lvl="1"/>
            <a:r>
              <a:rPr lang="en-US" dirty="0"/>
              <a:t>Tualatin High School</a:t>
            </a:r>
          </a:p>
          <a:p>
            <a:pPr lvl="0"/>
            <a:r>
              <a:rPr lang="en-US" dirty="0"/>
              <a:t>3rd	Payten Roth</a:t>
            </a:r>
          </a:p>
          <a:p>
            <a:pPr lvl="1"/>
            <a:r>
              <a:rPr lang="en-US" dirty="0"/>
              <a:t>Tigard High School</a:t>
            </a:r>
          </a:p>
          <a:p>
            <a:pPr lvl="0"/>
            <a:r>
              <a:rPr lang="en-US" dirty="0"/>
              <a:t>4th	Ashton Benke</a:t>
            </a:r>
          </a:p>
          <a:p>
            <a:pPr lvl="1"/>
            <a:r>
              <a:rPr lang="en-US" dirty="0"/>
              <a:t>Tualatin High School</a:t>
            </a:r>
          </a:p>
          <a:p>
            <a:pPr lvl="0"/>
            <a:r>
              <a:rPr lang="en-US" dirty="0"/>
              <a:t>5th	Nayeli Rendon</a:t>
            </a:r>
          </a:p>
          <a:p>
            <a:pPr lvl="1"/>
            <a:r>
              <a:rPr lang="en-US" dirty="0"/>
              <a:t>North Marion High School</a:t>
            </a:r>
          </a:p>
          <a:p>
            <a:pPr lvl="0"/>
            <a:r>
              <a:rPr lang="en-US" dirty="0"/>
              <a:t>6th	Isabelle Rinehart</a:t>
            </a:r>
          </a:p>
          <a:p>
            <a:pPr lvl="1"/>
            <a:r>
              <a:rPr lang="en-US" dirty="0"/>
              <a:t>Tigard High School</a:t>
            </a:r>
          </a:p>
          <a:p>
            <a:pPr lvl="0"/>
            <a:r>
              <a:rPr lang="en-US" dirty="0"/>
              <a:t>7th	Kamri Robertson</a:t>
            </a:r>
          </a:p>
          <a:p>
            <a:pPr lvl="1"/>
            <a:r>
              <a:rPr lang="en-US" dirty="0"/>
              <a:t>North Marion High School</a:t>
            </a:r>
          </a:p>
          <a:p>
            <a:pPr lvl="0"/>
            <a:r>
              <a:rPr lang="en-US" dirty="0"/>
              <a:t>8th	Matthew Verboort</a:t>
            </a:r>
          </a:p>
          <a:p>
            <a:pPr lvl="1"/>
            <a:r>
              <a:rPr lang="en-US" dirty="0"/>
              <a:t>Tualatin High School</a:t>
            </a:r>
          </a:p>
          <a:p>
            <a:pPr lvl="0"/>
            <a:r>
              <a:rPr lang="en-US" dirty="0"/>
              <a:t>9th	Hannah Jones</a:t>
            </a:r>
          </a:p>
          <a:p>
            <a:pPr lvl="1"/>
            <a:r>
              <a:rPr lang="en-US" dirty="0"/>
              <a:t>North Marion High School</a:t>
            </a:r>
          </a:p>
          <a:p>
            <a:pPr lvl="0"/>
            <a:r>
              <a:rPr lang="en-US" dirty="0"/>
              <a:t>10th	Eduardo Tapia Hernandez</a:t>
            </a:r>
          </a:p>
          <a:p>
            <a:pPr lvl="1"/>
            <a:r>
              <a:rPr lang="en-US" dirty="0"/>
              <a:t>North Marion High School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25530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Competition_Winners_I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F6ABA94D-18CD-A6E0-0727-8EFFC5D88C8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4682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721931" y="804890"/>
            <a:ext cx="9605635" cy="943228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Exploring Technology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720044" y="2010879"/>
            <a:ext cx="9614087" cy="4107824"/>
          </a:xfrm>
        </p:spPr>
        <p:txBody>
          <a:bodyPr numCol="2"/>
          <a:lstStyle>
            <a:lvl1pPr marL="228600" marR="0" indent="-22860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marR="0" indent="0" algn="l" defTabSz="914400" rtl="0" eaLnBrk="1" fontAlgn="auto" latinLnBrk="0" hangingPunct="1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</a:lstStyle>
          <a:p>
            <a:pPr lvl="0"/>
            <a:r>
              <a:rPr lang="en-US" dirty="0"/>
              <a:t>1st	Cayson  Koberstein</a:t>
            </a:r>
          </a:p>
          <a:p>
            <a:pPr lvl="1"/>
            <a:r>
              <a:rPr lang="en-US" dirty="0"/>
              <a:t>Molalla Middle School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25530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Competition_Winners_I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F6ABA94D-18CD-A6E0-0727-8EFFC5D88C8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4682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721931" y="804890"/>
            <a:ext cx="9605635" cy="943228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FBLA Concepts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720044" y="2010879"/>
            <a:ext cx="9614087" cy="4107824"/>
          </a:xfrm>
        </p:spPr>
        <p:txBody>
          <a:bodyPr numCol="2"/>
          <a:lstStyle>
            <a:lvl1pPr marL="228600" marR="0" indent="-22860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marR="0" indent="0" algn="l" defTabSz="914400" rtl="0" eaLnBrk="1" fontAlgn="auto" latinLnBrk="0" hangingPunct="1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</a:lstStyle>
          <a:p>
            <a:pPr lvl="0"/>
            <a:r>
              <a:rPr lang="en-US" dirty="0"/>
              <a:t>1st	Rylan Cooper</a:t>
            </a:r>
          </a:p>
          <a:p>
            <a:pPr lvl="1"/>
            <a:r>
              <a:rPr lang="en-US" dirty="0"/>
              <a:t>Molalla Middle School</a:t>
            </a:r>
          </a:p>
          <a:p>
            <a:pPr lvl="0"/>
            <a:r>
              <a:rPr lang="en-US" dirty="0"/>
              <a:t>2nd	Sariah Plaisance</a:t>
            </a:r>
          </a:p>
          <a:p>
            <a:pPr lvl="1"/>
            <a:r>
              <a:rPr lang="en-US" dirty="0"/>
              <a:t>Molalla Middle School</a:t>
            </a:r>
          </a:p>
          <a:p>
            <a:pPr lvl="0"/>
            <a:r>
              <a:rPr lang="en-US" dirty="0"/>
              <a:t>3rd	Alexander Bovey</a:t>
            </a:r>
          </a:p>
          <a:p>
            <a:pPr lvl="1"/>
            <a:r>
              <a:rPr lang="en-US" dirty="0"/>
              <a:t>Molalla Middle School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25530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Competition_Winners_I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F6ABA94D-18CD-A6E0-0727-8EFFC5D88C8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4682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721931" y="804890"/>
            <a:ext cx="9605635" cy="943228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Financial Literacy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720044" y="2010879"/>
            <a:ext cx="9614087" cy="4107824"/>
          </a:xfrm>
        </p:spPr>
        <p:txBody>
          <a:bodyPr numCol="2"/>
          <a:lstStyle>
            <a:lvl1pPr marL="228600" marR="0" indent="-22860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marR="0" indent="0" algn="l" defTabSz="914400" rtl="0" eaLnBrk="1" fontAlgn="auto" latinLnBrk="0" hangingPunct="1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</a:lstStyle>
          <a:p>
            <a:pPr lvl="0"/>
            <a:r>
              <a:rPr lang="en-US" dirty="0"/>
              <a:t>1st	Courtney Brush</a:t>
            </a:r>
          </a:p>
          <a:p>
            <a:pPr lvl="1"/>
            <a:r>
              <a:rPr lang="en-US" dirty="0"/>
              <a:t>Molalla Middle School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25530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Competition_Winners_I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F6ABA94D-18CD-A6E0-0727-8EFFC5D88C8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4682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721931" y="804890"/>
            <a:ext cx="9605635" cy="943228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Financial Math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720044" y="2010879"/>
            <a:ext cx="9614087" cy="4107824"/>
          </a:xfrm>
        </p:spPr>
        <p:txBody>
          <a:bodyPr numCol="2"/>
          <a:lstStyle>
            <a:lvl1pPr marL="228600" marR="0" indent="-22860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marR="0" indent="0" algn="l" defTabSz="914400" rtl="0" eaLnBrk="1" fontAlgn="auto" latinLnBrk="0" hangingPunct="1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</a:lstStyle>
          <a:p>
            <a:pPr lvl="0"/>
            <a:r>
              <a:rPr lang="en-US" dirty="0"/>
              <a:t>1st	Ella Li</a:t>
            </a:r>
          </a:p>
          <a:p>
            <a:pPr lvl="1"/>
            <a:r>
              <a:rPr lang="en-US" dirty="0"/>
              <a:t>Oregon Episcopal School</a:t>
            </a:r>
          </a:p>
          <a:p>
            <a:pPr lvl="0"/>
            <a:r>
              <a:rPr lang="en-US" dirty="0"/>
              <a:t>2nd	Gracie Carter</a:t>
            </a:r>
          </a:p>
          <a:p>
            <a:pPr lvl="1"/>
            <a:r>
              <a:rPr lang="en-US" dirty="0"/>
              <a:t>Canby High School</a:t>
            </a:r>
          </a:p>
          <a:p>
            <a:pPr lvl="0"/>
            <a:r>
              <a:rPr lang="en-US" dirty="0"/>
              <a:t>3rd	Clyde Rosenberg</a:t>
            </a:r>
          </a:p>
          <a:p>
            <a:pPr lvl="1"/>
            <a:r>
              <a:rPr lang="en-US" dirty="0"/>
              <a:t>Dayton High School</a:t>
            </a:r>
          </a:p>
          <a:p>
            <a:pPr lvl="0"/>
            <a:r>
              <a:rPr lang="en-US" dirty="0"/>
              <a:t>4th	Freddy Zamora-Ortega</a:t>
            </a:r>
          </a:p>
          <a:p>
            <a:pPr lvl="1"/>
            <a:r>
              <a:rPr lang="en-US" dirty="0"/>
              <a:t>Scappoose High School</a:t>
            </a:r>
          </a:p>
          <a:p>
            <a:pPr lvl="0"/>
            <a:r>
              <a:rPr lang="en-US" dirty="0"/>
              <a:t>5th	Paxton Tomczyk</a:t>
            </a:r>
          </a:p>
          <a:p>
            <a:pPr lvl="1"/>
            <a:r>
              <a:rPr lang="en-US" dirty="0"/>
              <a:t>Lincoln High School</a:t>
            </a:r>
          </a:p>
          <a:p>
            <a:pPr lvl="0"/>
            <a:r>
              <a:rPr lang="en-US" dirty="0"/>
              <a:t>6th	Nayun Lee</a:t>
            </a:r>
          </a:p>
          <a:p>
            <a:pPr lvl="1"/>
            <a:r>
              <a:rPr lang="en-US" dirty="0"/>
              <a:t>Lincoln High School</a:t>
            </a:r>
          </a:p>
          <a:p>
            <a:pPr lvl="0"/>
            <a:r>
              <a:rPr lang="en-US" dirty="0"/>
              <a:t>7th	Darren Swoyer</a:t>
            </a:r>
          </a:p>
          <a:p>
            <a:pPr lvl="1"/>
            <a:r>
              <a:rPr lang="en-US" dirty="0"/>
              <a:t>Scappoose High School</a:t>
            </a:r>
          </a:p>
          <a:p>
            <a:pPr lvl="0"/>
            <a:r>
              <a:rPr lang="en-US" dirty="0"/>
              <a:t>8th	Aliza Brainerd</a:t>
            </a:r>
          </a:p>
          <a:p>
            <a:pPr lvl="1"/>
            <a:r>
              <a:rPr lang="en-US" dirty="0"/>
              <a:t>Scappoose High School</a:t>
            </a:r>
          </a:p>
          <a:p>
            <a:pPr lvl="0"/>
            <a:r>
              <a:rPr lang="en-US" dirty="0"/>
              <a:t>9th	Michelle Cheng</a:t>
            </a:r>
          </a:p>
          <a:p>
            <a:pPr lvl="1"/>
            <a:r>
              <a:rPr lang="en-US" dirty="0"/>
              <a:t>Lincoln High School</a:t>
            </a:r>
          </a:p>
          <a:p>
            <a:pPr lvl="0"/>
            <a:r>
              <a:rPr lang="en-US" dirty="0"/>
              <a:t>10th	Ethan Jeffery</a:t>
            </a:r>
          </a:p>
          <a:p>
            <a:pPr lvl="1"/>
            <a:r>
              <a:rPr lang="en-US" dirty="0"/>
              <a:t>Canby High School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25530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Competition_Winners_Te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B65F327C-053D-A99F-A1E8-0913B337258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4682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721931" y="804889"/>
            <a:ext cx="9605635" cy="943229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Graphic Design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720044" y="2010878"/>
            <a:ext cx="9614087" cy="3448595"/>
          </a:xfrm>
        </p:spPr>
        <p:txBody>
          <a:bodyPr numCol="2"/>
          <a:lstStyle>
            <a:lvl1pPr marL="228600" marR="0" indent="-22860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marR="0" indent="0" algn="l" defTabSz="914400" rtl="0" eaLnBrk="1" fontAlgn="auto" latinLnBrk="0" hangingPunct="1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</a:lstStyle>
          <a:p>
            <a:pPr lvl="0"/>
            <a:r>
              <a:rPr lang="en-US" dirty="0"/>
              <a:t>1st	Vanessa Lao</a:t>
            </a:r>
          </a:p>
          <a:p>
            <a:pPr lvl="1"/>
            <a:r>
              <a:rPr lang="en-US" dirty="0"/>
              <a:t>Scappoose High School</a:t>
            </a:r>
          </a:p>
          <a:p>
            <a:pPr lvl="0"/>
            <a:r>
              <a:rPr lang="en-US" dirty="0"/>
              <a:t>2nd	April Angeles, Aaliyah Flores, Yohali Frias</a:t>
            </a:r>
          </a:p>
          <a:p>
            <a:pPr lvl="1"/>
            <a:r>
              <a:rPr lang="en-US" dirty="0"/>
              <a:t>Seaside Union High School</a:t>
            </a:r>
          </a:p>
          <a:p>
            <a:pPr lvl="0"/>
            <a:r>
              <a:rPr lang="en-US" dirty="0"/>
              <a:t>3rd	Madison Talarico</a:t>
            </a:r>
          </a:p>
          <a:p>
            <a:pPr lvl="1"/>
            <a:r>
              <a:rPr lang="en-US" dirty="0"/>
              <a:t>Molalla High School</a:t>
            </a:r>
          </a:p>
          <a:p>
            <a:pPr lvl="0"/>
            <a:r>
              <a:rPr lang="en-US" dirty="0"/>
              <a:t>4th	Chloe Farrand, Adelaide Harris</a:t>
            </a:r>
          </a:p>
          <a:p>
            <a:pPr lvl="1"/>
            <a:r>
              <a:rPr lang="en-US" dirty="0"/>
              <a:t>Tigard High School</a:t>
            </a:r>
          </a:p>
          <a:p>
            <a:pPr lvl="0"/>
            <a:r>
              <a:rPr lang="en-US" dirty="0"/>
              <a:t>5th	Lillie Brooks</a:t>
            </a:r>
          </a:p>
          <a:p>
            <a:pPr lvl="1"/>
            <a:r>
              <a:rPr lang="en-US" dirty="0"/>
              <a:t>Dayton High School</a:t>
            </a:r>
          </a:p>
          <a:p>
            <a:pPr lvl="0"/>
            <a:r>
              <a:rPr lang="en-US" dirty="0"/>
              <a:t>6th	JJ Foster, Ivan Garcia</a:t>
            </a:r>
          </a:p>
          <a:p>
            <a:pPr lvl="1"/>
            <a:r>
              <a:rPr lang="en-US" dirty="0"/>
              <a:t>Scappoose High School</a:t>
            </a:r>
          </a:p>
          <a:p>
            <a:pPr lvl="0"/>
            <a:r>
              <a:rPr lang="en-US" dirty="0"/>
              <a:t>7th	Jackson Elder, Grayson Miner</a:t>
            </a:r>
          </a:p>
          <a:p>
            <a:pPr lvl="1"/>
            <a:r>
              <a:rPr lang="en-US" dirty="0"/>
              <a:t>Scappoose High School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803162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Competition_Winners_I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F6ABA94D-18CD-A6E0-0727-8EFFC5D88C8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4682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721931" y="804890"/>
            <a:ext cx="9605635" cy="943228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Health Care Administration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720044" y="2010879"/>
            <a:ext cx="9614087" cy="4107824"/>
          </a:xfrm>
        </p:spPr>
        <p:txBody>
          <a:bodyPr numCol="2"/>
          <a:lstStyle>
            <a:lvl1pPr marL="228600" marR="0" indent="-22860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marR="0" indent="0" algn="l" defTabSz="914400" rtl="0" eaLnBrk="1" fontAlgn="auto" latinLnBrk="0" hangingPunct="1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</a:lstStyle>
          <a:p>
            <a:pPr lvl="0"/>
            <a:r>
              <a:rPr lang="en-US" dirty="0"/>
              <a:t>1st	Daniel Ahranjani</a:t>
            </a:r>
          </a:p>
          <a:p>
            <a:pPr lvl="1"/>
            <a:r>
              <a:rPr lang="en-US" dirty="0"/>
              <a:t>Tigard High School</a:t>
            </a:r>
          </a:p>
          <a:p>
            <a:pPr lvl="0"/>
            <a:r>
              <a:rPr lang="en-US" dirty="0"/>
              <a:t>2nd	Kennady Hoag</a:t>
            </a:r>
          </a:p>
          <a:p>
            <a:pPr lvl="1"/>
            <a:r>
              <a:rPr lang="en-US" dirty="0"/>
              <a:t>Scappoose High School</a:t>
            </a:r>
          </a:p>
          <a:p>
            <a:pPr lvl="0"/>
            <a:r>
              <a:rPr lang="en-US" dirty="0"/>
              <a:t>3rd	Hope Bomar</a:t>
            </a:r>
          </a:p>
          <a:p>
            <a:pPr lvl="1"/>
            <a:r>
              <a:rPr lang="en-US" dirty="0"/>
              <a:t>Tigard High School</a:t>
            </a:r>
          </a:p>
          <a:p>
            <a:pPr lvl="0"/>
            <a:r>
              <a:rPr lang="en-US" dirty="0"/>
              <a:t>4th	Isabelle Rinehart</a:t>
            </a:r>
          </a:p>
          <a:p>
            <a:pPr lvl="1"/>
            <a:r>
              <a:rPr lang="en-US" dirty="0"/>
              <a:t>Tigard High School</a:t>
            </a:r>
          </a:p>
          <a:p>
            <a:pPr lvl="0"/>
            <a:r>
              <a:rPr lang="en-US" dirty="0"/>
              <a:t>5th	Allison Kirkbride</a:t>
            </a:r>
          </a:p>
          <a:p>
            <a:pPr lvl="1"/>
            <a:r>
              <a:rPr lang="en-US" dirty="0"/>
              <a:t>North Marion High School</a:t>
            </a:r>
          </a:p>
          <a:p>
            <a:pPr lvl="0"/>
            <a:r>
              <a:rPr lang="en-US" dirty="0"/>
              <a:t>6th	Jasmine Jones</a:t>
            </a:r>
          </a:p>
          <a:p>
            <a:pPr lvl="1"/>
            <a:r>
              <a:rPr lang="en-US" dirty="0"/>
              <a:t>Neah - Kah - Nie High School</a:t>
            </a:r>
          </a:p>
          <a:p>
            <a:pPr lvl="0"/>
            <a:r>
              <a:rPr lang="en-US" dirty="0"/>
              <a:t>7th	Ella Boles</a:t>
            </a:r>
          </a:p>
          <a:p>
            <a:pPr lvl="1"/>
            <a:r>
              <a:rPr lang="en-US" dirty="0"/>
              <a:t>Seaside Union High School</a:t>
            </a:r>
          </a:p>
          <a:p>
            <a:pPr lvl="0"/>
            <a:r>
              <a:rPr lang="en-US" dirty="0"/>
              <a:t>8th	Addison Flint</a:t>
            </a:r>
          </a:p>
          <a:p>
            <a:pPr lvl="1"/>
            <a:r>
              <a:rPr lang="en-US" dirty="0"/>
              <a:t>Tigard High School</a:t>
            </a:r>
          </a:p>
          <a:p>
            <a:pPr lvl="0"/>
            <a:r>
              <a:rPr lang="en-US" dirty="0"/>
              <a:t>9th	Hillary Milian-Pamatz</a:t>
            </a:r>
          </a:p>
          <a:p>
            <a:pPr lvl="1"/>
            <a:r>
              <a:rPr lang="en-US" dirty="0"/>
              <a:t>Seaside Union High School</a:t>
            </a:r>
          </a:p>
          <a:p>
            <a:pPr lvl="0"/>
            <a:r>
              <a:rPr lang="en-US" dirty="0"/>
              <a:t>10th	Kendra Fuller</a:t>
            </a:r>
          </a:p>
          <a:p>
            <a:pPr lvl="1"/>
            <a:r>
              <a:rPr lang="en-US" dirty="0"/>
              <a:t>Dayton High School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25530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Competition_Winners_I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F6ABA94D-18CD-A6E0-0727-8EFFC5D88C8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4682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721931" y="804890"/>
            <a:ext cx="9605635" cy="943228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Help Desk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720044" y="2010879"/>
            <a:ext cx="9614087" cy="4107824"/>
          </a:xfrm>
        </p:spPr>
        <p:txBody>
          <a:bodyPr numCol="2"/>
          <a:lstStyle>
            <a:lvl1pPr marL="228600" marR="0" indent="-22860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marR="0" indent="0" algn="l" defTabSz="914400" rtl="0" eaLnBrk="1" fontAlgn="auto" latinLnBrk="0" hangingPunct="1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</a:lstStyle>
          <a:p>
            <a:pPr lvl="0"/>
            <a:r>
              <a:rPr lang="en-US" dirty="0"/>
              <a:t>1st	Parker Morgan</a:t>
            </a:r>
          </a:p>
          <a:p>
            <a:pPr lvl="1"/>
            <a:r>
              <a:rPr lang="en-US" dirty="0"/>
              <a:t>Tualatin High School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25530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Competition_Winners_Te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B65F327C-053D-A99F-A1E8-0913B337258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4682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721931" y="804889"/>
            <a:ext cx="9605635" cy="943229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Hospitality &amp; Event Management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720044" y="2010878"/>
            <a:ext cx="9614087" cy="3448595"/>
          </a:xfrm>
        </p:spPr>
        <p:txBody>
          <a:bodyPr numCol="2"/>
          <a:lstStyle>
            <a:lvl1pPr marL="228600" marR="0" indent="-22860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marR="0" indent="0" algn="l" defTabSz="914400" rtl="0" eaLnBrk="1" fontAlgn="auto" latinLnBrk="0" hangingPunct="1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</a:lstStyle>
          <a:p>
            <a:pPr lvl="0"/>
            <a:r>
              <a:rPr lang="en-US" dirty="0"/>
              <a:t>1st	Charlie Leader</a:t>
            </a:r>
          </a:p>
          <a:p>
            <a:pPr lvl="1"/>
            <a:r>
              <a:rPr lang="en-US" dirty="0"/>
              <a:t>Scappoose High School</a:t>
            </a:r>
          </a:p>
          <a:p>
            <a:pPr lvl="0"/>
            <a:r>
              <a:rPr lang="en-US" dirty="0"/>
              <a:t>2nd	Ethan Jeffery, Hayden Jeffery, Hunter Jeffery</a:t>
            </a:r>
          </a:p>
          <a:p>
            <a:pPr lvl="1"/>
            <a:r>
              <a:rPr lang="en-US" dirty="0"/>
              <a:t>Canby High School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803162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Competition_Winners_I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F6ABA94D-18CD-A6E0-0727-8EFFC5D88C8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4682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721931" y="804890"/>
            <a:ext cx="9605635" cy="943228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Human Resource Management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720044" y="2010879"/>
            <a:ext cx="9614087" cy="4107824"/>
          </a:xfrm>
        </p:spPr>
        <p:txBody>
          <a:bodyPr numCol="2"/>
          <a:lstStyle>
            <a:lvl1pPr marL="228600" marR="0" indent="-22860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marR="0" indent="0" algn="l" defTabSz="914400" rtl="0" eaLnBrk="1" fontAlgn="auto" latinLnBrk="0" hangingPunct="1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</a:lstStyle>
          <a:p>
            <a:pPr lvl="0"/>
            <a:r>
              <a:rPr lang="en-US" dirty="0"/>
              <a:t>1st	Payton Hamman</a:t>
            </a:r>
          </a:p>
          <a:p>
            <a:pPr lvl="1"/>
            <a:r>
              <a:rPr lang="en-US" dirty="0"/>
              <a:t>Scappoose High School</a:t>
            </a:r>
          </a:p>
          <a:p>
            <a:pPr lvl="0"/>
            <a:r>
              <a:rPr lang="en-US" dirty="0"/>
              <a:t>2nd	Aliza Brainerd</a:t>
            </a:r>
          </a:p>
          <a:p>
            <a:pPr lvl="1"/>
            <a:r>
              <a:rPr lang="en-US" dirty="0"/>
              <a:t>Scappoose High School</a:t>
            </a:r>
          </a:p>
          <a:p>
            <a:pPr lvl="0"/>
            <a:r>
              <a:rPr lang="en-US" dirty="0"/>
              <a:t>3rd	Jett Ekstrom</a:t>
            </a:r>
          </a:p>
          <a:p>
            <a:pPr lvl="1"/>
            <a:r>
              <a:rPr lang="en-US" dirty="0"/>
              <a:t>Scappoose High School</a:t>
            </a:r>
          </a:p>
          <a:p>
            <a:pPr lvl="0"/>
            <a:r>
              <a:rPr lang="en-US" dirty="0"/>
              <a:t>4th	Leah Jenson</a:t>
            </a:r>
          </a:p>
          <a:p>
            <a:pPr lvl="1"/>
            <a:r>
              <a:rPr lang="en-US" dirty="0"/>
              <a:t>Tigard High School</a:t>
            </a:r>
          </a:p>
          <a:p>
            <a:pPr lvl="0"/>
            <a:r>
              <a:rPr lang="en-US" dirty="0"/>
              <a:t>5th	Anna Mimnaugh</a:t>
            </a:r>
          </a:p>
          <a:p>
            <a:pPr lvl="1"/>
            <a:r>
              <a:rPr lang="en-US" dirty="0"/>
              <a:t>Tigard High School</a:t>
            </a:r>
          </a:p>
          <a:p>
            <a:pPr lvl="0"/>
            <a:r>
              <a:rPr lang="en-US" dirty="0"/>
              <a:t>6th	Hope Bomar</a:t>
            </a:r>
          </a:p>
          <a:p>
            <a:pPr lvl="1"/>
            <a:r>
              <a:rPr lang="en-US" dirty="0"/>
              <a:t>Tigard High School</a:t>
            </a:r>
          </a:p>
          <a:p>
            <a:pPr lvl="0"/>
            <a:r>
              <a:rPr lang="en-US" dirty="0"/>
              <a:t>7th	Nate Wheeler</a:t>
            </a:r>
          </a:p>
          <a:p>
            <a:pPr lvl="1"/>
            <a:r>
              <a:rPr lang="en-US" dirty="0"/>
              <a:t>Scappoose High School</a:t>
            </a:r>
          </a:p>
          <a:p>
            <a:pPr lvl="0"/>
            <a:r>
              <a:rPr lang="en-US" dirty="0"/>
              <a:t>8th	Savana Pedraza</a:t>
            </a:r>
          </a:p>
          <a:p>
            <a:pPr lvl="1"/>
            <a:r>
              <a:rPr lang="en-US" dirty="0"/>
              <a:t>Seaside Union High School</a:t>
            </a:r>
          </a:p>
          <a:p>
            <a:pPr lvl="0"/>
            <a:r>
              <a:rPr lang="en-US" dirty="0"/>
              <a:t>9th	Maria Herrera</a:t>
            </a:r>
          </a:p>
          <a:p>
            <a:pPr lvl="1"/>
            <a:r>
              <a:rPr lang="en-US" dirty="0"/>
              <a:t>Seaside Union High School</a:t>
            </a:r>
          </a:p>
          <a:p>
            <a:pPr lvl="0"/>
            <a:r>
              <a:rPr lang="en-US" dirty="0"/>
              <a:t>10th	Baylee Bishop</a:t>
            </a:r>
          </a:p>
          <a:p>
            <a:pPr lvl="1"/>
            <a:r>
              <a:rPr lang="en-US" dirty="0"/>
              <a:t>Seaside Union High School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25530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Competition_Winners_I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F6ABA94D-18CD-A6E0-0727-8EFFC5D88C8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4682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721931" y="804890"/>
            <a:ext cx="9605635" cy="943228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Impromptu Speaking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720044" y="2010879"/>
            <a:ext cx="9614087" cy="4107824"/>
          </a:xfrm>
        </p:spPr>
        <p:txBody>
          <a:bodyPr numCol="2"/>
          <a:lstStyle>
            <a:lvl1pPr marL="228600" marR="0" indent="-22860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marR="0" indent="0" algn="l" defTabSz="914400" rtl="0" eaLnBrk="1" fontAlgn="auto" latinLnBrk="0" hangingPunct="1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</a:lstStyle>
          <a:p>
            <a:pPr lvl="0"/>
            <a:r>
              <a:rPr lang="en-US" dirty="0"/>
              <a:t>1st	Louise Elshaug</a:t>
            </a:r>
          </a:p>
          <a:p>
            <a:pPr lvl="1"/>
            <a:r>
              <a:rPr lang="en-US" dirty="0"/>
              <a:t>Scappoose High School</a:t>
            </a:r>
          </a:p>
          <a:p>
            <a:pPr lvl="0"/>
            <a:r>
              <a:rPr lang="en-US" dirty="0"/>
              <a:t>2nd	Aubrey Strang</a:t>
            </a:r>
          </a:p>
          <a:p>
            <a:pPr lvl="1"/>
            <a:r>
              <a:rPr lang="en-US" dirty="0"/>
              <a:t>Scappoose High School</a:t>
            </a:r>
          </a:p>
          <a:p>
            <a:pPr lvl="0"/>
            <a:r>
              <a:rPr lang="en-US" dirty="0"/>
              <a:t>3rd	Peter Crosby</a:t>
            </a:r>
          </a:p>
          <a:p>
            <a:pPr lvl="1"/>
            <a:r>
              <a:rPr lang="en-US" dirty="0"/>
              <a:t>North Marion High School</a:t>
            </a:r>
          </a:p>
          <a:p>
            <a:pPr lvl="0"/>
            <a:r>
              <a:rPr lang="en-US" dirty="0"/>
              <a:t>4th	Payton Hamman</a:t>
            </a:r>
          </a:p>
          <a:p>
            <a:pPr lvl="1"/>
            <a:r>
              <a:rPr lang="en-US" dirty="0"/>
              <a:t>Scappoose High School</a:t>
            </a:r>
          </a:p>
          <a:p>
            <a:pPr lvl="0"/>
            <a:r>
              <a:rPr lang="en-US" dirty="0"/>
              <a:t>5th	Elie Um</a:t>
            </a:r>
          </a:p>
          <a:p>
            <a:pPr lvl="1"/>
            <a:r>
              <a:rPr lang="en-US" dirty="0"/>
              <a:t>Lincoln High School</a:t>
            </a:r>
          </a:p>
          <a:p>
            <a:pPr lvl="0"/>
            <a:r>
              <a:rPr lang="en-US" dirty="0"/>
              <a:t>6th	Kaiden Russell</a:t>
            </a:r>
          </a:p>
          <a:p>
            <a:pPr lvl="1"/>
            <a:r>
              <a:rPr lang="en-US" dirty="0"/>
              <a:t>North Marion High School</a:t>
            </a:r>
          </a:p>
          <a:p>
            <a:pPr lvl="0"/>
            <a:r>
              <a:rPr lang="en-US" dirty="0"/>
              <a:t>7th	Valentina Baytos</a:t>
            </a:r>
          </a:p>
          <a:p>
            <a:pPr lvl="1"/>
            <a:r>
              <a:rPr lang="en-US" dirty="0"/>
              <a:t>Tigard High School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2553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Competition_Winners_I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F6ABA94D-18CD-A6E0-0727-8EFFC5D88C8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4682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721931" y="804890"/>
            <a:ext cx="9605635" cy="943228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Accounting II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720044" y="2010879"/>
            <a:ext cx="9614087" cy="4107824"/>
          </a:xfrm>
        </p:spPr>
        <p:txBody>
          <a:bodyPr numCol="2"/>
          <a:lstStyle>
            <a:lvl1pPr marL="228600" marR="0" indent="-22860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marR="0" indent="0" algn="l" defTabSz="914400" rtl="0" eaLnBrk="1" fontAlgn="auto" latinLnBrk="0" hangingPunct="1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</a:lstStyle>
          <a:p>
            <a:pPr lvl="0"/>
            <a:r>
              <a:rPr lang="en-US" dirty="0"/>
              <a:t>1st	Jihoo Lim</a:t>
            </a:r>
          </a:p>
          <a:p>
            <a:pPr lvl="1"/>
            <a:r>
              <a:rPr lang="en-US" dirty="0"/>
              <a:t>Lincoln High School</a:t>
            </a:r>
          </a:p>
          <a:p>
            <a:pPr lvl="0"/>
            <a:r>
              <a:rPr lang="en-US" dirty="0"/>
              <a:t>2nd	Nayeli Rendon</a:t>
            </a:r>
          </a:p>
          <a:p>
            <a:pPr lvl="1"/>
            <a:r>
              <a:rPr lang="en-US" dirty="0"/>
              <a:t>North Marion High School</a:t>
            </a:r>
          </a:p>
          <a:p>
            <a:pPr lvl="0"/>
            <a:r>
              <a:rPr lang="en-US" dirty="0"/>
              <a:t>3rd	Riley Patzer</a:t>
            </a:r>
          </a:p>
          <a:p>
            <a:pPr lvl="1"/>
            <a:r>
              <a:rPr lang="en-US" dirty="0"/>
              <a:t>North Marion High School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25530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Competition_Winners_I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F6ABA94D-18CD-A6E0-0727-8EFFC5D88C8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4682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721931" y="804890"/>
            <a:ext cx="9605635" cy="943228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Insurance &amp; Risk Management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720044" y="2010879"/>
            <a:ext cx="9614087" cy="4107824"/>
          </a:xfrm>
        </p:spPr>
        <p:txBody>
          <a:bodyPr numCol="2"/>
          <a:lstStyle>
            <a:lvl1pPr marL="228600" marR="0" indent="-22860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marR="0" indent="0" algn="l" defTabSz="914400" rtl="0" eaLnBrk="1" fontAlgn="auto" latinLnBrk="0" hangingPunct="1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</a:lstStyle>
          <a:p>
            <a:pPr lvl="0"/>
            <a:r>
              <a:rPr lang="en-US" dirty="0"/>
              <a:t>1st	Brooklyn Schmidt</a:t>
            </a:r>
          </a:p>
          <a:p>
            <a:pPr lvl="1"/>
            <a:r>
              <a:rPr lang="en-US" dirty="0"/>
              <a:t>Scappoose High School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25530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Competition_Winners_Te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B65F327C-053D-A99F-A1E8-0913B337258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4682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721931" y="804889"/>
            <a:ext cx="9605635" cy="943229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International Business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720044" y="2010878"/>
            <a:ext cx="9614087" cy="3448595"/>
          </a:xfrm>
        </p:spPr>
        <p:txBody>
          <a:bodyPr numCol="2"/>
          <a:lstStyle>
            <a:lvl1pPr marL="228600" marR="0" indent="-22860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marR="0" indent="0" algn="l" defTabSz="914400" rtl="0" eaLnBrk="1" fontAlgn="auto" latinLnBrk="0" hangingPunct="1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</a:lstStyle>
          <a:p>
            <a:pPr lvl="0"/>
            <a:r>
              <a:rPr lang="en-US" dirty="0"/>
              <a:t>1st	Miriam Johnson, Kayla Moon</a:t>
            </a:r>
          </a:p>
          <a:p>
            <a:pPr lvl="1"/>
            <a:r>
              <a:rPr lang="en-US" dirty="0"/>
              <a:t>Tigard High School</a:t>
            </a:r>
          </a:p>
          <a:p>
            <a:pPr lvl="0"/>
            <a:r>
              <a:rPr lang="en-US" dirty="0"/>
              <a:t>2nd	Sydney Mcdonald, Lea Olivares Raudes, Kayla Vo</a:t>
            </a:r>
          </a:p>
          <a:p>
            <a:pPr lvl="1"/>
            <a:r>
              <a:rPr lang="en-US" dirty="0"/>
              <a:t>Tualatin High School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803162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Competition_Winners_I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F6ABA94D-18CD-A6E0-0727-8EFFC5D88C8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4682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721931" y="804890"/>
            <a:ext cx="9605635" cy="943228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Introduction to Business Communication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720044" y="2010879"/>
            <a:ext cx="9614087" cy="4107824"/>
          </a:xfrm>
        </p:spPr>
        <p:txBody>
          <a:bodyPr numCol="2"/>
          <a:lstStyle>
            <a:lvl1pPr marL="228600" marR="0" indent="-22860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marR="0" indent="0" algn="l" defTabSz="914400" rtl="0" eaLnBrk="1" fontAlgn="auto" latinLnBrk="0" hangingPunct="1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</a:lstStyle>
          <a:p>
            <a:pPr lvl="0"/>
            <a:r>
              <a:rPr lang="en-US" dirty="0"/>
              <a:t>1st	Dhruvika Vadapu</a:t>
            </a:r>
          </a:p>
          <a:p>
            <a:pPr lvl="1"/>
            <a:r>
              <a:rPr lang="en-US" dirty="0"/>
              <a:t>Tualatin High School</a:t>
            </a:r>
          </a:p>
          <a:p>
            <a:pPr lvl="0"/>
            <a:r>
              <a:rPr lang="en-US" dirty="0"/>
              <a:t>2nd	Selena Anderberg</a:t>
            </a:r>
          </a:p>
          <a:p>
            <a:pPr lvl="1"/>
            <a:r>
              <a:rPr lang="en-US" dirty="0"/>
              <a:t>Lincoln High School</a:t>
            </a:r>
          </a:p>
          <a:p>
            <a:pPr lvl="0"/>
            <a:r>
              <a:rPr lang="en-US" dirty="0"/>
              <a:t>3rd	Marlow Kramer</a:t>
            </a:r>
          </a:p>
          <a:p>
            <a:pPr lvl="1"/>
            <a:r>
              <a:rPr lang="en-US" dirty="0"/>
              <a:t>Lincoln High School</a:t>
            </a:r>
          </a:p>
          <a:p>
            <a:pPr lvl="0"/>
            <a:r>
              <a:rPr lang="en-US" dirty="0"/>
              <a:t>4th	Alita Arkhangelskaya</a:t>
            </a:r>
          </a:p>
          <a:p>
            <a:pPr lvl="1"/>
            <a:r>
              <a:rPr lang="en-US" dirty="0"/>
              <a:t>Lincoln High School</a:t>
            </a:r>
          </a:p>
          <a:p>
            <a:pPr lvl="0"/>
            <a:r>
              <a:rPr lang="en-US" dirty="0"/>
              <a:t>5th	Nethra Balakumar</a:t>
            </a:r>
          </a:p>
          <a:p>
            <a:pPr lvl="1"/>
            <a:r>
              <a:rPr lang="en-US" dirty="0"/>
              <a:t>Tualatin High School</a:t>
            </a:r>
          </a:p>
          <a:p>
            <a:pPr lvl="0"/>
            <a:r>
              <a:rPr lang="en-US" dirty="0"/>
              <a:t>6th	Landen Brundage</a:t>
            </a:r>
          </a:p>
          <a:p>
            <a:pPr lvl="1"/>
            <a:r>
              <a:rPr lang="en-US" dirty="0"/>
              <a:t>Lincoln High School</a:t>
            </a:r>
          </a:p>
          <a:p>
            <a:pPr lvl="0"/>
            <a:r>
              <a:rPr lang="en-US" dirty="0"/>
              <a:t>7th	Dallas Hughes</a:t>
            </a:r>
          </a:p>
          <a:p>
            <a:pPr lvl="1"/>
            <a:r>
              <a:rPr lang="en-US" dirty="0"/>
              <a:t>Seaside Union High School</a:t>
            </a:r>
          </a:p>
          <a:p>
            <a:pPr lvl="0"/>
            <a:r>
              <a:rPr lang="en-US" dirty="0"/>
              <a:t>8th	Danika Rose Cox</a:t>
            </a:r>
          </a:p>
          <a:p>
            <a:pPr lvl="1"/>
            <a:r>
              <a:rPr lang="en-US" dirty="0"/>
              <a:t>North Marion High School</a:t>
            </a:r>
          </a:p>
          <a:p>
            <a:pPr lvl="0"/>
            <a:r>
              <a:rPr lang="en-US" dirty="0"/>
              <a:t>9th	Joey Chen</a:t>
            </a:r>
          </a:p>
          <a:p>
            <a:pPr lvl="1"/>
            <a:r>
              <a:rPr lang="en-US" dirty="0"/>
              <a:t>Seaside Union High School</a:t>
            </a:r>
          </a:p>
          <a:p>
            <a:pPr lvl="0"/>
            <a:r>
              <a:rPr lang="en-US" dirty="0"/>
              <a:t>10th	Eduardo Tapia Hernandez</a:t>
            </a:r>
          </a:p>
          <a:p>
            <a:pPr lvl="1"/>
            <a:r>
              <a:rPr lang="en-US" dirty="0"/>
              <a:t>North Marion High School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25530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Competition_Winners_I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F6ABA94D-18CD-A6E0-0727-8EFFC5D88C8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4682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721931" y="804890"/>
            <a:ext cx="9605635" cy="943228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Introduction to Business Concepts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720044" y="2010879"/>
            <a:ext cx="9614087" cy="4107824"/>
          </a:xfrm>
        </p:spPr>
        <p:txBody>
          <a:bodyPr numCol="2"/>
          <a:lstStyle>
            <a:lvl1pPr marL="228600" marR="0" indent="-22860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marR="0" indent="0" algn="l" defTabSz="914400" rtl="0" eaLnBrk="1" fontAlgn="auto" latinLnBrk="0" hangingPunct="1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</a:lstStyle>
          <a:p>
            <a:pPr lvl="0"/>
            <a:r>
              <a:rPr lang="en-US" dirty="0"/>
              <a:t>1st	Arthur Shannon</a:t>
            </a:r>
          </a:p>
          <a:p>
            <a:pPr lvl="1"/>
            <a:r>
              <a:rPr lang="en-US" dirty="0"/>
              <a:t>Lincoln High School</a:t>
            </a:r>
          </a:p>
          <a:p>
            <a:pPr lvl="0"/>
            <a:r>
              <a:rPr lang="en-US" dirty="0"/>
              <a:t>2nd	Dallas Hughes</a:t>
            </a:r>
          </a:p>
          <a:p>
            <a:pPr lvl="1"/>
            <a:r>
              <a:rPr lang="en-US" dirty="0"/>
              <a:t>Seaside Union High School</a:t>
            </a:r>
          </a:p>
          <a:p>
            <a:pPr lvl="0"/>
            <a:r>
              <a:rPr lang="en-US" dirty="0"/>
              <a:t>3rd	Keaton Rader</a:t>
            </a:r>
          </a:p>
          <a:p>
            <a:pPr lvl="1"/>
            <a:r>
              <a:rPr lang="en-US" dirty="0"/>
              <a:t>Lincoln High School</a:t>
            </a:r>
          </a:p>
          <a:p>
            <a:pPr lvl="0"/>
            <a:r>
              <a:rPr lang="en-US" dirty="0"/>
              <a:t>4th	Benjamin Boswell</a:t>
            </a:r>
          </a:p>
          <a:p>
            <a:pPr lvl="1"/>
            <a:r>
              <a:rPr lang="en-US" dirty="0"/>
              <a:t>North Marion High School</a:t>
            </a:r>
          </a:p>
          <a:p>
            <a:pPr lvl="0"/>
            <a:r>
              <a:rPr lang="en-US" dirty="0"/>
              <a:t>5th	Tobin Santos</a:t>
            </a:r>
          </a:p>
          <a:p>
            <a:pPr lvl="1"/>
            <a:r>
              <a:rPr lang="en-US" dirty="0"/>
              <a:t>Seaside Union High School</a:t>
            </a:r>
          </a:p>
          <a:p>
            <a:pPr lvl="0"/>
            <a:r>
              <a:rPr lang="en-US" dirty="0"/>
              <a:t>6th	Brandon Spalding</a:t>
            </a:r>
          </a:p>
          <a:p>
            <a:pPr lvl="1"/>
            <a:r>
              <a:rPr lang="en-US" dirty="0"/>
              <a:t>Seaside Union High School</a:t>
            </a:r>
          </a:p>
          <a:p>
            <a:pPr lvl="0"/>
            <a:r>
              <a:rPr lang="en-US" dirty="0"/>
              <a:t>7th	Stella Ensign</a:t>
            </a:r>
          </a:p>
          <a:p>
            <a:pPr lvl="1"/>
            <a:r>
              <a:rPr lang="en-US" dirty="0"/>
              <a:t>Seaside Union High School</a:t>
            </a:r>
          </a:p>
          <a:p>
            <a:pPr lvl="0"/>
            <a:r>
              <a:rPr lang="en-US" dirty="0"/>
              <a:t>8th	Colby Jones</a:t>
            </a:r>
          </a:p>
          <a:p>
            <a:pPr lvl="1"/>
            <a:r>
              <a:rPr lang="en-US" dirty="0"/>
              <a:t>North Marion High School</a:t>
            </a:r>
          </a:p>
          <a:p>
            <a:pPr lvl="0"/>
            <a:r>
              <a:rPr lang="en-US" dirty="0"/>
              <a:t>9th	Araya Edwards</a:t>
            </a:r>
          </a:p>
          <a:p>
            <a:pPr lvl="1"/>
            <a:r>
              <a:rPr lang="en-US" dirty="0"/>
              <a:t>Seaside Union High School</a:t>
            </a:r>
          </a:p>
          <a:p>
            <a:pPr lvl="0"/>
            <a:r>
              <a:rPr lang="en-US" dirty="0"/>
              <a:t>10th	Finley Jensen</a:t>
            </a:r>
          </a:p>
          <a:p>
            <a:pPr lvl="1"/>
            <a:r>
              <a:rPr lang="en-US" dirty="0"/>
              <a:t>Tualatin High School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25530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Competition_Winners_Te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B65F327C-053D-A99F-A1E8-0913B337258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4682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721931" y="804889"/>
            <a:ext cx="9605635" cy="943229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Introduction to Business Presentation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720044" y="2010878"/>
            <a:ext cx="9614087" cy="3448595"/>
          </a:xfrm>
        </p:spPr>
        <p:txBody>
          <a:bodyPr numCol="2"/>
          <a:lstStyle>
            <a:lvl1pPr marL="228600" marR="0" indent="-22860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marR="0" indent="0" algn="l" defTabSz="914400" rtl="0" eaLnBrk="1" fontAlgn="auto" latinLnBrk="0" hangingPunct="1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</a:lstStyle>
          <a:p>
            <a:pPr lvl="0"/>
            <a:r>
              <a:rPr lang="en-US" dirty="0"/>
              <a:t>1st	Jade Malech, Raleigh Rice</a:t>
            </a:r>
          </a:p>
          <a:p>
            <a:pPr lvl="1"/>
            <a:r>
              <a:rPr lang="en-US" dirty="0"/>
              <a:t>Lincoln High School</a:t>
            </a:r>
          </a:p>
          <a:p>
            <a:pPr lvl="0"/>
            <a:r>
              <a:rPr lang="en-US" dirty="0"/>
              <a:t>2nd	Briana Kaer, Dhruvika Vadapu</a:t>
            </a:r>
          </a:p>
          <a:p>
            <a:pPr lvl="1"/>
            <a:r>
              <a:rPr lang="en-US" dirty="0"/>
              <a:t>Tualatin High School</a:t>
            </a:r>
          </a:p>
          <a:p>
            <a:pPr lvl="0"/>
            <a:r>
              <a:rPr lang="en-US" dirty="0"/>
              <a:t>3rd	Layla Auvil, Nethra Balakumar</a:t>
            </a:r>
          </a:p>
          <a:p>
            <a:pPr lvl="1"/>
            <a:r>
              <a:rPr lang="en-US" dirty="0"/>
              <a:t>Tualatin High School</a:t>
            </a:r>
          </a:p>
          <a:p>
            <a:pPr lvl="0"/>
            <a:r>
              <a:rPr lang="en-US" dirty="0"/>
              <a:t>4th	Natalie Howard, Haley Zieres</a:t>
            </a:r>
          </a:p>
          <a:p>
            <a:pPr lvl="1"/>
            <a:r>
              <a:rPr lang="en-US" dirty="0"/>
              <a:t>Scappoose High School</a:t>
            </a:r>
          </a:p>
          <a:p>
            <a:pPr lvl="0"/>
            <a:r>
              <a:rPr lang="en-US" dirty="0"/>
              <a:t>5th	Addison Carter, Kristin Vissers</a:t>
            </a:r>
          </a:p>
          <a:p>
            <a:pPr lvl="1"/>
            <a:r>
              <a:rPr lang="en-US" dirty="0"/>
              <a:t>Canby High School</a:t>
            </a:r>
          </a:p>
          <a:p>
            <a:pPr lvl="0"/>
            <a:r>
              <a:rPr lang="en-US" dirty="0"/>
              <a:t>6th	Bella Gonzalez</a:t>
            </a:r>
          </a:p>
          <a:p>
            <a:pPr lvl="1"/>
            <a:r>
              <a:rPr lang="en-US" dirty="0"/>
              <a:t>Tigard High School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803162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Competition_Winners_I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F6ABA94D-18CD-A6E0-0727-8EFFC5D88C8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4682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721931" y="804890"/>
            <a:ext cx="9605635" cy="943228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Introduction to Business Procedures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720044" y="2010879"/>
            <a:ext cx="9614087" cy="4107824"/>
          </a:xfrm>
        </p:spPr>
        <p:txBody>
          <a:bodyPr numCol="2"/>
          <a:lstStyle>
            <a:lvl1pPr marL="228600" marR="0" indent="-22860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marR="0" indent="0" algn="l" defTabSz="914400" rtl="0" eaLnBrk="1" fontAlgn="auto" latinLnBrk="0" hangingPunct="1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</a:lstStyle>
          <a:p>
            <a:pPr lvl="0"/>
            <a:r>
              <a:rPr lang="en-US" dirty="0"/>
              <a:t>1st	Addison Carter</a:t>
            </a:r>
          </a:p>
          <a:p>
            <a:pPr lvl="1"/>
            <a:r>
              <a:rPr lang="en-US" dirty="0"/>
              <a:t>Canby High School</a:t>
            </a:r>
          </a:p>
          <a:p>
            <a:pPr lvl="0"/>
            <a:r>
              <a:rPr lang="en-US" dirty="0"/>
              <a:t>2nd	Svetlana Avila</a:t>
            </a:r>
          </a:p>
          <a:p>
            <a:pPr lvl="1"/>
            <a:r>
              <a:rPr lang="en-US" dirty="0"/>
              <a:t>Seaside Union High School</a:t>
            </a:r>
          </a:p>
          <a:p>
            <a:pPr lvl="0"/>
            <a:r>
              <a:rPr lang="en-US" dirty="0"/>
              <a:t>3rd	Sophia Saso</a:t>
            </a:r>
          </a:p>
          <a:p>
            <a:pPr lvl="1"/>
            <a:r>
              <a:rPr lang="en-US" dirty="0"/>
              <a:t>Seaside Union High School</a:t>
            </a:r>
          </a:p>
          <a:p>
            <a:pPr lvl="0"/>
            <a:r>
              <a:rPr lang="en-US" dirty="0"/>
              <a:t>4th	Kristin Vissers</a:t>
            </a:r>
          </a:p>
          <a:p>
            <a:pPr lvl="1"/>
            <a:r>
              <a:rPr lang="en-US" dirty="0"/>
              <a:t>Canby High School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25530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Competition_Winners_I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F6ABA94D-18CD-A6E0-0727-8EFFC5D88C8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4682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721931" y="804890"/>
            <a:ext cx="9605635" cy="943228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Introduction to FBLA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720044" y="2010879"/>
            <a:ext cx="9614087" cy="4107824"/>
          </a:xfrm>
        </p:spPr>
        <p:txBody>
          <a:bodyPr numCol="2"/>
          <a:lstStyle>
            <a:lvl1pPr marL="228600" marR="0" indent="-22860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marR="0" indent="0" algn="l" defTabSz="914400" rtl="0" eaLnBrk="1" fontAlgn="auto" latinLnBrk="0" hangingPunct="1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</a:lstStyle>
          <a:p>
            <a:pPr lvl="0"/>
            <a:r>
              <a:rPr lang="en-US" dirty="0"/>
              <a:t>1st	Skyler Parent</a:t>
            </a:r>
          </a:p>
          <a:p>
            <a:pPr lvl="1"/>
            <a:r>
              <a:rPr lang="en-US" dirty="0"/>
              <a:t>Tualatin High School</a:t>
            </a:r>
          </a:p>
          <a:p>
            <a:pPr lvl="0"/>
            <a:r>
              <a:rPr lang="en-US" dirty="0"/>
              <a:t>2nd	Oscar Haslam</a:t>
            </a:r>
          </a:p>
          <a:p>
            <a:pPr lvl="1"/>
            <a:r>
              <a:rPr lang="en-US" dirty="0"/>
              <a:t>Tualatin High School</a:t>
            </a:r>
          </a:p>
          <a:p>
            <a:pPr lvl="0"/>
            <a:r>
              <a:rPr lang="en-US" dirty="0"/>
              <a:t>3rd	Finley Jensen</a:t>
            </a:r>
          </a:p>
          <a:p>
            <a:pPr lvl="1"/>
            <a:r>
              <a:rPr lang="en-US" dirty="0"/>
              <a:t>Tualatin High School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255303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Competition_Winners_I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F6ABA94D-18CD-A6E0-0727-8EFFC5D88C8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4682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721931" y="804890"/>
            <a:ext cx="9605635" cy="943228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Introduction to Financial Math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720044" y="2010879"/>
            <a:ext cx="9614087" cy="4107824"/>
          </a:xfrm>
        </p:spPr>
        <p:txBody>
          <a:bodyPr numCol="2"/>
          <a:lstStyle>
            <a:lvl1pPr marL="228600" marR="0" indent="-22860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marR="0" indent="0" algn="l" defTabSz="914400" rtl="0" eaLnBrk="1" fontAlgn="auto" latinLnBrk="0" hangingPunct="1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</a:lstStyle>
          <a:p>
            <a:pPr lvl="0"/>
            <a:r>
              <a:rPr lang="en-US" dirty="0"/>
              <a:t>1st	Naomi Grosenbach</a:t>
            </a:r>
          </a:p>
          <a:p>
            <a:pPr lvl="1"/>
            <a:r>
              <a:rPr lang="en-US" dirty="0"/>
              <a:t>Dayton High School</a:t>
            </a:r>
          </a:p>
          <a:p>
            <a:pPr lvl="0"/>
            <a:r>
              <a:rPr lang="en-US" dirty="0"/>
              <a:t>2nd	Suraya Desai</a:t>
            </a:r>
          </a:p>
          <a:p>
            <a:pPr lvl="1"/>
            <a:r>
              <a:rPr lang="en-US" dirty="0"/>
              <a:t>Lincoln High School</a:t>
            </a:r>
          </a:p>
          <a:p>
            <a:pPr lvl="0"/>
            <a:r>
              <a:rPr lang="en-US" dirty="0"/>
              <a:t>3rd	Sam Sparkman</a:t>
            </a:r>
          </a:p>
          <a:p>
            <a:pPr lvl="1"/>
            <a:r>
              <a:rPr lang="en-US" dirty="0"/>
              <a:t>Scappoose High School</a:t>
            </a:r>
          </a:p>
          <a:p>
            <a:pPr lvl="0"/>
            <a:r>
              <a:rPr lang="en-US" dirty="0"/>
              <a:t>4th	Alita Arkhangelskaya</a:t>
            </a:r>
          </a:p>
          <a:p>
            <a:pPr lvl="1"/>
            <a:r>
              <a:rPr lang="en-US" dirty="0"/>
              <a:t>Lincoln High School</a:t>
            </a:r>
          </a:p>
          <a:p>
            <a:pPr lvl="0"/>
            <a:r>
              <a:rPr lang="en-US" dirty="0"/>
              <a:t>5th	Keaton Rader</a:t>
            </a:r>
          </a:p>
          <a:p>
            <a:pPr lvl="1"/>
            <a:r>
              <a:rPr lang="en-US" dirty="0"/>
              <a:t>Lincoln High School</a:t>
            </a:r>
          </a:p>
          <a:p>
            <a:pPr lvl="0"/>
            <a:r>
              <a:rPr lang="en-US" dirty="0"/>
              <a:t>6th	Arthur Shannon</a:t>
            </a:r>
          </a:p>
          <a:p>
            <a:pPr lvl="1"/>
            <a:r>
              <a:rPr lang="en-US" dirty="0"/>
              <a:t>Lincoln High School</a:t>
            </a:r>
          </a:p>
          <a:p>
            <a:pPr lvl="0"/>
            <a:r>
              <a:rPr lang="en-US" dirty="0"/>
              <a:t>7th	Jonah Lucey</a:t>
            </a:r>
          </a:p>
          <a:p>
            <a:pPr lvl="1"/>
            <a:r>
              <a:rPr lang="en-US" dirty="0"/>
              <a:t>Scappoose High School</a:t>
            </a:r>
          </a:p>
          <a:p>
            <a:pPr lvl="0"/>
            <a:r>
              <a:rPr lang="en-US" dirty="0"/>
              <a:t>8th	Eva Swoyer</a:t>
            </a:r>
          </a:p>
          <a:p>
            <a:pPr lvl="1"/>
            <a:r>
              <a:rPr lang="en-US" dirty="0"/>
              <a:t>Scappoose High School</a:t>
            </a:r>
          </a:p>
          <a:p>
            <a:pPr lvl="0"/>
            <a:r>
              <a:rPr lang="en-US" dirty="0"/>
              <a:t>9th	Aedan Shea</a:t>
            </a:r>
          </a:p>
          <a:p>
            <a:pPr lvl="1"/>
            <a:r>
              <a:rPr lang="en-US" dirty="0"/>
              <a:t>Scappoose High School</a:t>
            </a:r>
          </a:p>
          <a:p>
            <a:pPr lvl="0"/>
            <a:r>
              <a:rPr lang="en-US" dirty="0"/>
              <a:t>10th	Gorman Jaeger</a:t>
            </a:r>
          </a:p>
          <a:p>
            <a:pPr lvl="1"/>
            <a:r>
              <a:rPr lang="en-US" dirty="0"/>
              <a:t>Lincoln High School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255303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Competition_Winners_I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F6ABA94D-18CD-A6E0-0727-8EFFC5D88C8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4682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721931" y="804890"/>
            <a:ext cx="9605635" cy="943228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Introduction to Information Technology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720044" y="2010879"/>
            <a:ext cx="9614087" cy="4107824"/>
          </a:xfrm>
        </p:spPr>
        <p:txBody>
          <a:bodyPr numCol="2"/>
          <a:lstStyle>
            <a:lvl1pPr marL="228600" marR="0" indent="-22860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marR="0" indent="0" algn="l" defTabSz="914400" rtl="0" eaLnBrk="1" fontAlgn="auto" latinLnBrk="0" hangingPunct="1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</a:lstStyle>
          <a:p>
            <a:pPr lvl="0"/>
            <a:r>
              <a:rPr lang="en-US" dirty="0"/>
              <a:t>1st	Olly Fry</a:t>
            </a:r>
          </a:p>
          <a:p>
            <a:pPr lvl="1"/>
            <a:r>
              <a:rPr lang="en-US" dirty="0"/>
              <a:t>Seaside Union High School</a:t>
            </a:r>
          </a:p>
          <a:p>
            <a:pPr lvl="0"/>
            <a:r>
              <a:rPr lang="en-US" dirty="0"/>
              <a:t>2nd	Naomi Grosenbach</a:t>
            </a:r>
          </a:p>
          <a:p>
            <a:pPr lvl="1"/>
            <a:r>
              <a:rPr lang="en-US" dirty="0"/>
              <a:t>Dayton High School</a:t>
            </a:r>
          </a:p>
          <a:p>
            <a:pPr lvl="0"/>
            <a:r>
              <a:rPr lang="en-US" dirty="0"/>
              <a:t>3rd	Kane Israel</a:t>
            </a:r>
          </a:p>
          <a:p>
            <a:pPr lvl="1"/>
            <a:r>
              <a:rPr lang="en-US" dirty="0"/>
              <a:t>Seaside Union High School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255303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Competition_Winners_I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F6ABA94D-18CD-A6E0-0727-8EFFC5D88C8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4682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721931" y="804890"/>
            <a:ext cx="9605635" cy="943228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Introduction to Marketing Concepts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720044" y="2010879"/>
            <a:ext cx="9614087" cy="4107824"/>
          </a:xfrm>
        </p:spPr>
        <p:txBody>
          <a:bodyPr numCol="2"/>
          <a:lstStyle>
            <a:lvl1pPr marL="228600" marR="0" indent="-22860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marR="0" indent="0" algn="l" defTabSz="914400" rtl="0" eaLnBrk="1" fontAlgn="auto" latinLnBrk="0" hangingPunct="1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</a:lstStyle>
          <a:p>
            <a:pPr lvl="0"/>
            <a:r>
              <a:rPr lang="en-US" dirty="0"/>
              <a:t>1st	Landen Brundage</a:t>
            </a:r>
          </a:p>
          <a:p>
            <a:pPr lvl="1"/>
            <a:r>
              <a:rPr lang="en-US" dirty="0"/>
              <a:t>Lincoln High School</a:t>
            </a:r>
          </a:p>
          <a:p>
            <a:pPr lvl="0"/>
            <a:r>
              <a:rPr lang="en-US" dirty="0"/>
              <a:t>2nd	Elise Dyer</a:t>
            </a:r>
          </a:p>
          <a:p>
            <a:pPr lvl="1"/>
            <a:r>
              <a:rPr lang="en-US" dirty="0"/>
              <a:t>Lincoln High School</a:t>
            </a:r>
          </a:p>
          <a:p>
            <a:pPr lvl="0"/>
            <a:r>
              <a:rPr lang="en-US" dirty="0"/>
              <a:t>3rd	Cameron Forbes-Levy</a:t>
            </a:r>
          </a:p>
          <a:p>
            <a:pPr lvl="1"/>
            <a:r>
              <a:rPr lang="en-US" dirty="0"/>
              <a:t>Lincoln High School</a:t>
            </a:r>
          </a:p>
          <a:p>
            <a:pPr lvl="0"/>
            <a:r>
              <a:rPr lang="en-US" dirty="0"/>
              <a:t>4th	Brandon Spalding</a:t>
            </a:r>
          </a:p>
          <a:p>
            <a:pPr lvl="1"/>
            <a:r>
              <a:rPr lang="en-US" dirty="0"/>
              <a:t>Seaside Union High School</a:t>
            </a:r>
          </a:p>
          <a:p>
            <a:pPr lvl="0"/>
            <a:r>
              <a:rPr lang="en-US" dirty="0"/>
              <a:t>5th	Chet Kinsman</a:t>
            </a:r>
          </a:p>
          <a:p>
            <a:pPr lvl="1"/>
            <a:r>
              <a:rPr lang="en-US" dirty="0"/>
              <a:t>Scappoose High School</a:t>
            </a:r>
          </a:p>
          <a:p>
            <a:pPr lvl="0"/>
            <a:r>
              <a:rPr lang="en-US" dirty="0"/>
              <a:t>6th	Layla Auvil</a:t>
            </a:r>
          </a:p>
          <a:p>
            <a:pPr lvl="1"/>
            <a:r>
              <a:rPr lang="en-US" dirty="0"/>
              <a:t>Tualatin High School</a:t>
            </a:r>
          </a:p>
          <a:p>
            <a:pPr lvl="0"/>
            <a:r>
              <a:rPr lang="en-US" dirty="0"/>
              <a:t>7th	Briana Kaer</a:t>
            </a:r>
          </a:p>
          <a:p>
            <a:pPr lvl="1"/>
            <a:r>
              <a:rPr lang="en-US" dirty="0"/>
              <a:t>Tualatin High School</a:t>
            </a:r>
          </a:p>
          <a:p>
            <a:pPr lvl="0"/>
            <a:r>
              <a:rPr lang="en-US" dirty="0"/>
              <a:t>8th	Stella Ensign</a:t>
            </a:r>
          </a:p>
          <a:p>
            <a:pPr lvl="1"/>
            <a:r>
              <a:rPr lang="en-US" dirty="0"/>
              <a:t>Seaside Union High School</a:t>
            </a:r>
          </a:p>
          <a:p>
            <a:pPr lvl="0"/>
            <a:r>
              <a:rPr lang="en-US" dirty="0"/>
              <a:t>9th	Sophia Saso</a:t>
            </a:r>
          </a:p>
          <a:p>
            <a:pPr lvl="1"/>
            <a:r>
              <a:rPr lang="en-US" dirty="0"/>
              <a:t>Seaside Union High School</a:t>
            </a:r>
          </a:p>
          <a:p>
            <a:pPr lvl="0"/>
            <a:r>
              <a:rPr lang="en-US" dirty="0"/>
              <a:t>10th	Svetlana Avila</a:t>
            </a:r>
          </a:p>
          <a:p>
            <a:pPr lvl="1"/>
            <a:r>
              <a:rPr lang="en-US" dirty="0"/>
              <a:t>Seaside Union High School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2553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Competition_Winners_I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F6ABA94D-18CD-A6E0-0727-8EFFC5D88C8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4682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721931" y="804890"/>
            <a:ext cx="9605635" cy="943228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Advertising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720044" y="2010879"/>
            <a:ext cx="9614087" cy="4107824"/>
          </a:xfrm>
        </p:spPr>
        <p:txBody>
          <a:bodyPr numCol="2"/>
          <a:lstStyle>
            <a:lvl1pPr marL="228600" marR="0" indent="-22860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marR="0" indent="0" algn="l" defTabSz="914400" rtl="0" eaLnBrk="1" fontAlgn="auto" latinLnBrk="0" hangingPunct="1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</a:lstStyle>
          <a:p>
            <a:pPr lvl="0"/>
            <a:r>
              <a:rPr lang="en-US" dirty="0"/>
              <a:t>1st	Morgan Habecker</a:t>
            </a:r>
          </a:p>
          <a:p>
            <a:pPr lvl="1"/>
            <a:r>
              <a:rPr lang="en-US" dirty="0"/>
              <a:t>Seaside Union High School</a:t>
            </a:r>
          </a:p>
          <a:p>
            <a:pPr lvl="0"/>
            <a:r>
              <a:rPr lang="en-US" dirty="0"/>
              <a:t>2nd	Wesley Kerns</a:t>
            </a:r>
          </a:p>
          <a:p>
            <a:pPr lvl="1"/>
            <a:r>
              <a:rPr lang="en-US" dirty="0"/>
              <a:t>Tigard High School</a:t>
            </a:r>
          </a:p>
          <a:p>
            <a:pPr lvl="0"/>
            <a:r>
              <a:rPr lang="en-US" dirty="0"/>
              <a:t>3rd	Ava Kennelly</a:t>
            </a:r>
          </a:p>
          <a:p>
            <a:pPr lvl="1"/>
            <a:r>
              <a:rPr lang="en-US" dirty="0"/>
              <a:t>Canby High School</a:t>
            </a:r>
          </a:p>
          <a:p>
            <a:pPr lvl="0"/>
            <a:r>
              <a:rPr lang="en-US" dirty="0"/>
              <a:t>4th	Fia Swanson</a:t>
            </a:r>
          </a:p>
          <a:p>
            <a:pPr lvl="1"/>
            <a:r>
              <a:rPr lang="en-US" dirty="0"/>
              <a:t>Canby High School</a:t>
            </a:r>
          </a:p>
          <a:p>
            <a:pPr lvl="0"/>
            <a:r>
              <a:rPr lang="en-US" dirty="0"/>
              <a:t>5th	Estelle Reeves</a:t>
            </a:r>
          </a:p>
          <a:p>
            <a:pPr lvl="1"/>
            <a:r>
              <a:rPr lang="en-US" dirty="0"/>
              <a:t>Seaside Union High School</a:t>
            </a:r>
          </a:p>
          <a:p>
            <a:pPr lvl="0"/>
            <a:r>
              <a:rPr lang="en-US" dirty="0"/>
              <a:t>6th	Ashley Masters</a:t>
            </a:r>
          </a:p>
          <a:p>
            <a:pPr lvl="1"/>
            <a:r>
              <a:rPr lang="en-US" dirty="0"/>
              <a:t>Tigard High School</a:t>
            </a:r>
          </a:p>
          <a:p>
            <a:pPr lvl="0"/>
            <a:r>
              <a:rPr lang="en-US" dirty="0"/>
              <a:t>7th	Braden Tieu</a:t>
            </a:r>
          </a:p>
          <a:p>
            <a:pPr lvl="1"/>
            <a:r>
              <a:rPr lang="en-US" dirty="0"/>
              <a:t>Oregon Episcopal School</a:t>
            </a:r>
          </a:p>
          <a:p>
            <a:pPr lvl="0"/>
            <a:r>
              <a:rPr lang="en-US" dirty="0"/>
              <a:t>8th	Trinity  Austin</a:t>
            </a:r>
          </a:p>
          <a:p>
            <a:pPr lvl="1"/>
            <a:r>
              <a:rPr lang="en-US" dirty="0"/>
              <a:t>Dayton High School</a:t>
            </a:r>
          </a:p>
          <a:p>
            <a:pPr lvl="0"/>
            <a:r>
              <a:rPr lang="en-US" dirty="0"/>
              <a:t>9th	Parker Morgan</a:t>
            </a:r>
          </a:p>
          <a:p>
            <a:pPr lvl="1"/>
            <a:r>
              <a:rPr lang="en-US" dirty="0"/>
              <a:t>Tualatin High School</a:t>
            </a:r>
          </a:p>
          <a:p>
            <a:pPr lvl="0"/>
            <a:r>
              <a:rPr lang="en-US" dirty="0"/>
              <a:t>10th	Jamie Mitsuyoshi</a:t>
            </a:r>
          </a:p>
          <a:p>
            <a:pPr lvl="1"/>
            <a:r>
              <a:rPr lang="en-US" dirty="0"/>
              <a:t>Tualatin High School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255303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Competition_Winners_I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F6ABA94D-18CD-A6E0-0727-8EFFC5D88C8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4682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721931" y="804890"/>
            <a:ext cx="9605635" cy="943228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Introduction to Parliamentary Procedure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720044" y="2010879"/>
            <a:ext cx="9614087" cy="4107824"/>
          </a:xfrm>
        </p:spPr>
        <p:txBody>
          <a:bodyPr numCol="2"/>
          <a:lstStyle>
            <a:lvl1pPr marL="228600" marR="0" indent="-22860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marR="0" indent="0" algn="l" defTabSz="914400" rtl="0" eaLnBrk="1" fontAlgn="auto" latinLnBrk="0" hangingPunct="1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</a:lstStyle>
          <a:p>
            <a:pPr lvl="0"/>
            <a:r>
              <a:rPr lang="en-US" dirty="0"/>
              <a:t>1st	Sammy Wheeler</a:t>
            </a:r>
          </a:p>
          <a:p>
            <a:pPr lvl="1"/>
            <a:r>
              <a:rPr lang="en-US" dirty="0"/>
              <a:t>Lincoln High School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255303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Competition_Winners_I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F6ABA94D-18CD-A6E0-0727-8EFFC5D88C8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4682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721931" y="804890"/>
            <a:ext cx="9605635" cy="943228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Introduction to Public Speaking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720044" y="2010879"/>
            <a:ext cx="9614087" cy="4107824"/>
          </a:xfrm>
        </p:spPr>
        <p:txBody>
          <a:bodyPr numCol="2"/>
          <a:lstStyle>
            <a:lvl1pPr marL="228600" marR="0" indent="-22860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marR="0" indent="0" algn="l" defTabSz="914400" rtl="0" eaLnBrk="1" fontAlgn="auto" latinLnBrk="0" hangingPunct="1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</a:lstStyle>
          <a:p>
            <a:pPr lvl="0"/>
            <a:r>
              <a:rPr lang="en-US" dirty="0"/>
              <a:t>1st	Ronav Sharma</a:t>
            </a:r>
          </a:p>
          <a:p>
            <a:pPr lvl="1"/>
            <a:r>
              <a:rPr lang="en-US" dirty="0"/>
              <a:t>Oregon Episcopal School</a:t>
            </a:r>
          </a:p>
          <a:p>
            <a:pPr lvl="0"/>
            <a:r>
              <a:rPr lang="en-US" dirty="0"/>
              <a:t>2nd	Finley Murphy</a:t>
            </a:r>
          </a:p>
          <a:p>
            <a:pPr lvl="1"/>
            <a:r>
              <a:rPr lang="en-US" dirty="0"/>
              <a:t>Canby High School</a:t>
            </a:r>
          </a:p>
          <a:p>
            <a:pPr lvl="0"/>
            <a:r>
              <a:rPr lang="en-US" dirty="0"/>
              <a:t>3rd	Danika Rose Cox</a:t>
            </a:r>
          </a:p>
          <a:p>
            <a:pPr lvl="1"/>
            <a:r>
              <a:rPr lang="en-US" dirty="0"/>
              <a:t>North Marion High School</a:t>
            </a:r>
          </a:p>
          <a:p>
            <a:pPr lvl="0"/>
            <a:r>
              <a:rPr lang="en-US" dirty="0"/>
              <a:t>4th	Aedan Shea</a:t>
            </a:r>
          </a:p>
          <a:p>
            <a:pPr lvl="1"/>
            <a:r>
              <a:rPr lang="en-US" dirty="0"/>
              <a:t>Scappoose High School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255303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Competition_Winners_I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F6ABA94D-18CD-A6E0-0727-8EFFC5D88C8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4682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721931" y="804890"/>
            <a:ext cx="9605635" cy="943228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Job Interview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720044" y="2010879"/>
            <a:ext cx="9614087" cy="4107824"/>
          </a:xfrm>
        </p:spPr>
        <p:txBody>
          <a:bodyPr numCol="2"/>
          <a:lstStyle>
            <a:lvl1pPr marL="228600" marR="0" indent="-22860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marR="0" indent="0" algn="l" defTabSz="914400" rtl="0" eaLnBrk="1" fontAlgn="auto" latinLnBrk="0" hangingPunct="1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</a:lstStyle>
          <a:p>
            <a:pPr lvl="0"/>
            <a:r>
              <a:rPr lang="en-US" dirty="0"/>
              <a:t>1st	Charlie Leader</a:t>
            </a:r>
          </a:p>
          <a:p>
            <a:pPr lvl="1"/>
            <a:r>
              <a:rPr lang="en-US" dirty="0"/>
              <a:t>Scappoose High School</a:t>
            </a:r>
          </a:p>
          <a:p>
            <a:pPr lvl="0"/>
            <a:r>
              <a:rPr lang="en-US" dirty="0"/>
              <a:t>2nd	Jett Ekstrom</a:t>
            </a:r>
          </a:p>
          <a:p>
            <a:pPr lvl="1"/>
            <a:r>
              <a:rPr lang="en-US" dirty="0"/>
              <a:t>Scappoose High School</a:t>
            </a:r>
          </a:p>
          <a:p>
            <a:pPr lvl="0"/>
            <a:r>
              <a:rPr lang="en-US" dirty="0"/>
              <a:t>3rd	kwynn johnston</a:t>
            </a:r>
          </a:p>
          <a:p>
            <a:pPr lvl="1"/>
            <a:r>
              <a:rPr lang="en-US" dirty="0"/>
              <a:t>Dayton High School</a:t>
            </a:r>
          </a:p>
          <a:p>
            <a:pPr lvl="0"/>
            <a:r>
              <a:rPr lang="en-US" dirty="0"/>
              <a:t>4th	Aiden Lopez</a:t>
            </a:r>
          </a:p>
          <a:p>
            <a:pPr lvl="1"/>
            <a:r>
              <a:rPr lang="en-US" dirty="0"/>
              <a:t>Scappoose High School</a:t>
            </a:r>
          </a:p>
          <a:p>
            <a:pPr lvl="0"/>
            <a:r>
              <a:rPr lang="en-US" dirty="0"/>
              <a:t>5th	Evelia Haines</a:t>
            </a:r>
          </a:p>
          <a:p>
            <a:pPr lvl="1"/>
            <a:r>
              <a:rPr lang="en-US" dirty="0"/>
              <a:t>Tillamook High School</a:t>
            </a:r>
          </a:p>
          <a:p>
            <a:pPr lvl="0"/>
            <a:r>
              <a:rPr lang="en-US" dirty="0"/>
              <a:t>6th	Olen Massey</a:t>
            </a:r>
          </a:p>
          <a:p>
            <a:pPr lvl="1"/>
            <a:r>
              <a:rPr lang="en-US" dirty="0"/>
              <a:t>Scappoose High School</a:t>
            </a:r>
          </a:p>
          <a:p>
            <a:pPr lvl="0"/>
            <a:r>
              <a:rPr lang="en-US" dirty="0"/>
              <a:t>7th	Maddie Fox</a:t>
            </a:r>
          </a:p>
          <a:p>
            <a:pPr lvl="1"/>
            <a:r>
              <a:rPr lang="en-US" dirty="0"/>
              <a:t>Canby High School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255303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Competition_Winners_I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F6ABA94D-18CD-A6E0-0727-8EFFC5D88C8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4682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721931" y="804890"/>
            <a:ext cx="9605635" cy="943228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Journalism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720044" y="2010879"/>
            <a:ext cx="9614087" cy="4107824"/>
          </a:xfrm>
        </p:spPr>
        <p:txBody>
          <a:bodyPr numCol="2"/>
          <a:lstStyle>
            <a:lvl1pPr marL="228600" marR="0" indent="-22860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marR="0" indent="0" algn="l" defTabSz="914400" rtl="0" eaLnBrk="1" fontAlgn="auto" latinLnBrk="0" hangingPunct="1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</a:lstStyle>
          <a:p>
            <a:pPr lvl="0"/>
            <a:r>
              <a:rPr lang="en-US" dirty="0"/>
              <a:t>1st	Ally Miller</a:t>
            </a:r>
          </a:p>
          <a:p>
            <a:pPr lvl="1"/>
            <a:r>
              <a:rPr lang="en-US" dirty="0"/>
              <a:t>Scappoose High School</a:t>
            </a:r>
          </a:p>
          <a:p>
            <a:pPr lvl="0"/>
            <a:r>
              <a:rPr lang="en-US" dirty="0"/>
              <a:t>2nd	Kaiden Russell</a:t>
            </a:r>
          </a:p>
          <a:p>
            <a:pPr lvl="1"/>
            <a:r>
              <a:rPr lang="en-US" dirty="0"/>
              <a:t>North Marion High School</a:t>
            </a:r>
          </a:p>
          <a:p>
            <a:pPr lvl="0"/>
            <a:r>
              <a:rPr lang="en-US" dirty="0"/>
              <a:t>3rd	Morgan Habecker</a:t>
            </a:r>
          </a:p>
          <a:p>
            <a:pPr lvl="1"/>
            <a:r>
              <a:rPr lang="en-US" dirty="0"/>
              <a:t>Seaside Union High School</a:t>
            </a:r>
          </a:p>
          <a:p>
            <a:pPr lvl="0"/>
            <a:r>
              <a:rPr lang="en-US" dirty="0"/>
              <a:t>4th	Emily Locke</a:t>
            </a:r>
          </a:p>
          <a:p>
            <a:pPr lvl="1"/>
            <a:r>
              <a:rPr lang="en-US" dirty="0"/>
              <a:t>Seaside Union High School</a:t>
            </a:r>
          </a:p>
          <a:p>
            <a:pPr lvl="0"/>
            <a:r>
              <a:rPr lang="en-US" dirty="0"/>
              <a:t>5th	Kate Briggs</a:t>
            </a:r>
          </a:p>
          <a:p>
            <a:pPr lvl="1"/>
            <a:r>
              <a:rPr lang="en-US" dirty="0"/>
              <a:t>Tigard High School</a:t>
            </a:r>
          </a:p>
          <a:p>
            <a:pPr lvl="0"/>
            <a:r>
              <a:rPr lang="en-US" dirty="0"/>
              <a:t>6th	Chantrell Lee</a:t>
            </a:r>
          </a:p>
          <a:p>
            <a:pPr lvl="1"/>
            <a:r>
              <a:rPr lang="en-US" dirty="0"/>
              <a:t>Seaside Union High School</a:t>
            </a:r>
          </a:p>
          <a:p>
            <a:pPr lvl="0"/>
            <a:r>
              <a:rPr lang="en-US" dirty="0"/>
              <a:t>7th	Ashley Masters</a:t>
            </a:r>
          </a:p>
          <a:p>
            <a:pPr lvl="1"/>
            <a:r>
              <a:rPr lang="en-US" dirty="0"/>
              <a:t>Tigard High School</a:t>
            </a:r>
          </a:p>
          <a:p>
            <a:pPr lvl="0"/>
            <a:r>
              <a:rPr lang="en-US" dirty="0"/>
              <a:t>8th	Kiera Grant</a:t>
            </a:r>
          </a:p>
          <a:p>
            <a:pPr lvl="1"/>
            <a:r>
              <a:rPr lang="en-US" dirty="0"/>
              <a:t>Tigard High School</a:t>
            </a:r>
          </a:p>
          <a:p>
            <a:pPr lvl="0"/>
            <a:r>
              <a:rPr lang="en-US" dirty="0"/>
              <a:t>9th	Lea Olivares Raudes</a:t>
            </a:r>
          </a:p>
          <a:p>
            <a:pPr lvl="1"/>
            <a:r>
              <a:rPr lang="en-US" dirty="0"/>
              <a:t>Tualatin High School</a:t>
            </a:r>
          </a:p>
          <a:p>
            <a:pPr lvl="0"/>
            <a:r>
              <a:rPr lang="en-US" dirty="0"/>
              <a:t>10th	Kyan Harper</a:t>
            </a:r>
          </a:p>
          <a:p>
            <a:pPr lvl="1"/>
            <a:r>
              <a:rPr lang="en-US" dirty="0"/>
              <a:t>Seaside Union High School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255303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Competition_Winners_I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F6ABA94D-18CD-A6E0-0727-8EFFC5D88C8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4682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721931" y="804890"/>
            <a:ext cx="9605635" cy="943228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Learning Strategies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720044" y="2010879"/>
            <a:ext cx="9614087" cy="4107824"/>
          </a:xfrm>
        </p:spPr>
        <p:txBody>
          <a:bodyPr numCol="2"/>
          <a:lstStyle>
            <a:lvl1pPr marL="228600" marR="0" indent="-22860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marR="0" indent="0" algn="l" defTabSz="914400" rtl="0" eaLnBrk="1" fontAlgn="auto" latinLnBrk="0" hangingPunct="1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</a:lstStyle>
          <a:p>
            <a:pPr lvl="0"/>
            <a:r>
              <a:rPr lang="en-US" dirty="0"/>
              <a:t>1st	Emma Hansen</a:t>
            </a:r>
          </a:p>
          <a:p>
            <a:pPr lvl="1"/>
            <a:r>
              <a:rPr lang="en-US" dirty="0"/>
              <a:t>Molalla Middle School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255303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Competition_Winners_Te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B65F327C-053D-A99F-A1E8-0913B337258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4682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721931" y="804889"/>
            <a:ext cx="9605635" cy="943229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Marketing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720044" y="2010878"/>
            <a:ext cx="9614087" cy="3448595"/>
          </a:xfrm>
        </p:spPr>
        <p:txBody>
          <a:bodyPr numCol="2"/>
          <a:lstStyle>
            <a:lvl1pPr marL="228600" marR="0" indent="-22860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marR="0" indent="0" algn="l" defTabSz="914400" rtl="0" eaLnBrk="1" fontAlgn="auto" latinLnBrk="0" hangingPunct="1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</a:lstStyle>
          <a:p>
            <a:pPr lvl="0"/>
            <a:r>
              <a:rPr lang="en-US" dirty="0"/>
              <a:t>1st	Lyan Abdulhaq</a:t>
            </a:r>
          </a:p>
          <a:p>
            <a:pPr lvl="1"/>
            <a:r>
              <a:rPr lang="en-US" dirty="0"/>
              <a:t>Tualatin High School</a:t>
            </a:r>
          </a:p>
          <a:p>
            <a:pPr lvl="0"/>
            <a:r>
              <a:rPr lang="en-US" dirty="0"/>
              <a:t>2nd	Chet Kinsman, Jonah Lucey, Olen Massey</a:t>
            </a:r>
          </a:p>
          <a:p>
            <a:pPr lvl="1"/>
            <a:r>
              <a:rPr lang="en-US" dirty="0"/>
              <a:t>Scappoose High School</a:t>
            </a:r>
          </a:p>
          <a:p>
            <a:pPr lvl="0"/>
            <a:r>
              <a:rPr lang="en-US" dirty="0"/>
              <a:t>3rd	Miriam Johnson, Kayla Moon</a:t>
            </a:r>
          </a:p>
          <a:p>
            <a:pPr lvl="1"/>
            <a:r>
              <a:rPr lang="en-US" dirty="0"/>
              <a:t>Tigard High School</a:t>
            </a:r>
          </a:p>
          <a:p>
            <a:pPr lvl="0"/>
            <a:r>
              <a:rPr lang="en-US" dirty="0"/>
              <a:t>4th	Juniper Hanson, Katie Spillum, Gabriella Walker</a:t>
            </a:r>
          </a:p>
          <a:p>
            <a:pPr lvl="1"/>
            <a:r>
              <a:rPr lang="en-US" dirty="0"/>
              <a:t>Canby High School</a:t>
            </a:r>
          </a:p>
          <a:p>
            <a:pPr lvl="0"/>
            <a:r>
              <a:rPr lang="en-US" dirty="0"/>
              <a:t>5th	Wesley Kerns, Camden McCormack</a:t>
            </a:r>
          </a:p>
          <a:p>
            <a:pPr lvl="1"/>
            <a:r>
              <a:rPr lang="en-US" dirty="0"/>
              <a:t>Tigard High School</a:t>
            </a:r>
          </a:p>
          <a:p>
            <a:pPr lvl="0"/>
            <a:r>
              <a:rPr lang="en-US" dirty="0"/>
              <a:t>6th	Mark Albert</a:t>
            </a:r>
          </a:p>
          <a:p>
            <a:pPr lvl="1"/>
            <a:r>
              <a:rPr lang="en-US" dirty="0"/>
              <a:t>Canby High School</a:t>
            </a:r>
          </a:p>
          <a:p>
            <a:pPr lvl="0"/>
            <a:r>
              <a:rPr lang="en-US" dirty="0"/>
              <a:t>7th	Charlotte Eidel, Ethan Gateley</a:t>
            </a:r>
          </a:p>
          <a:p>
            <a:pPr lvl="1"/>
            <a:r>
              <a:rPr lang="en-US" dirty="0"/>
              <a:t>Tigard High School</a:t>
            </a:r>
          </a:p>
          <a:p>
            <a:pPr lvl="0"/>
            <a:r>
              <a:rPr lang="en-US" dirty="0"/>
              <a:t>8th	Matvey Klebleev, Kota Zemsky</a:t>
            </a:r>
          </a:p>
          <a:p>
            <a:pPr lvl="1"/>
            <a:r>
              <a:rPr lang="en-US" dirty="0"/>
              <a:t>Lincoln High School</a:t>
            </a:r>
          </a:p>
          <a:p>
            <a:pPr lvl="0"/>
            <a:r>
              <a:rPr lang="en-US" dirty="0"/>
              <a:t>9th	Taylor Winborne</a:t>
            </a:r>
          </a:p>
          <a:p>
            <a:pPr lvl="1"/>
            <a:r>
              <a:rPr lang="en-US" dirty="0"/>
              <a:t>Tualatin High School</a:t>
            </a:r>
          </a:p>
          <a:p>
            <a:pPr lvl="0"/>
            <a:r>
              <a:rPr lang="en-US" dirty="0"/>
              <a:t>10th	Miley Cendejas Martinez</a:t>
            </a:r>
          </a:p>
          <a:p>
            <a:pPr lvl="1"/>
            <a:r>
              <a:rPr lang="en-US" dirty="0"/>
              <a:t>Tigard High School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8031624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Competition_Winners_I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F6ABA94D-18CD-A6E0-0727-8EFFC5D88C8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4682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721931" y="804890"/>
            <a:ext cx="9605635" cy="943228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Networking Infrastructures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720044" y="2010879"/>
            <a:ext cx="9614087" cy="4107824"/>
          </a:xfrm>
        </p:spPr>
        <p:txBody>
          <a:bodyPr numCol="2"/>
          <a:lstStyle>
            <a:lvl1pPr marL="228600" marR="0" indent="-22860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marR="0" indent="0" algn="l" defTabSz="914400" rtl="0" eaLnBrk="1" fontAlgn="auto" latinLnBrk="0" hangingPunct="1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</a:lstStyle>
          <a:p>
            <a:pPr lvl="0"/>
            <a:r>
              <a:rPr lang="en-US" dirty="0"/>
              <a:t>1st	Kayla Vo</a:t>
            </a:r>
          </a:p>
          <a:p>
            <a:pPr lvl="1"/>
            <a:r>
              <a:rPr lang="en-US" dirty="0"/>
              <a:t>Tualatin High School</a:t>
            </a:r>
          </a:p>
          <a:p>
            <a:pPr lvl="0"/>
            <a:r>
              <a:rPr lang="en-US" dirty="0"/>
              <a:t>2nd	Sydney Mcdonald</a:t>
            </a:r>
          </a:p>
          <a:p>
            <a:pPr lvl="1"/>
            <a:r>
              <a:rPr lang="en-US" dirty="0"/>
              <a:t>Tualatin High School</a:t>
            </a:r>
          </a:p>
          <a:p>
            <a:pPr lvl="0"/>
            <a:r>
              <a:rPr lang="en-US" dirty="0"/>
              <a:t>3rd	Peyton Behrens</a:t>
            </a:r>
          </a:p>
          <a:p>
            <a:pPr lvl="1"/>
            <a:r>
              <a:rPr lang="en-US" dirty="0"/>
              <a:t>Dayton High School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255303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Competition_Winners_I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F6ABA94D-18CD-A6E0-0727-8EFFC5D88C8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4682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721931" y="804890"/>
            <a:ext cx="9605635" cy="943228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Organizational Leadership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720044" y="2010879"/>
            <a:ext cx="9614087" cy="4107824"/>
          </a:xfrm>
        </p:spPr>
        <p:txBody>
          <a:bodyPr numCol="2"/>
          <a:lstStyle>
            <a:lvl1pPr marL="228600" marR="0" indent="-22860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marR="0" indent="0" algn="l" defTabSz="914400" rtl="0" eaLnBrk="1" fontAlgn="auto" latinLnBrk="0" hangingPunct="1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</a:lstStyle>
          <a:p>
            <a:pPr lvl="0"/>
            <a:r>
              <a:rPr lang="en-US" dirty="0"/>
              <a:t>1st	Anna Mimnaugh</a:t>
            </a:r>
          </a:p>
          <a:p>
            <a:pPr lvl="1"/>
            <a:r>
              <a:rPr lang="en-US" dirty="0"/>
              <a:t>Tigard High School</a:t>
            </a:r>
          </a:p>
          <a:p>
            <a:pPr lvl="0"/>
            <a:r>
              <a:rPr lang="en-US" dirty="0"/>
              <a:t>2nd	Chantrell Lee</a:t>
            </a:r>
          </a:p>
          <a:p>
            <a:pPr lvl="1"/>
            <a:r>
              <a:rPr lang="en-US" dirty="0"/>
              <a:t>Seaside Union High School</a:t>
            </a:r>
          </a:p>
          <a:p>
            <a:pPr lvl="0"/>
            <a:r>
              <a:rPr lang="en-US" dirty="0"/>
              <a:t>3rd	Enzo Szeto</a:t>
            </a:r>
          </a:p>
          <a:p>
            <a:pPr lvl="1"/>
            <a:r>
              <a:rPr lang="en-US" dirty="0"/>
              <a:t>Tualatin High School</a:t>
            </a:r>
          </a:p>
          <a:p>
            <a:pPr lvl="0"/>
            <a:r>
              <a:rPr lang="en-US" dirty="0"/>
              <a:t>4th	Nina Ichikawa</a:t>
            </a:r>
          </a:p>
          <a:p>
            <a:pPr lvl="1"/>
            <a:r>
              <a:rPr lang="en-US" dirty="0"/>
              <a:t>Tualatin High School</a:t>
            </a:r>
          </a:p>
          <a:p>
            <a:pPr lvl="0"/>
            <a:r>
              <a:rPr lang="en-US" dirty="0"/>
              <a:t>5th	Leah Jenson</a:t>
            </a:r>
          </a:p>
          <a:p>
            <a:pPr lvl="1"/>
            <a:r>
              <a:rPr lang="en-US" dirty="0"/>
              <a:t>Tigard High School</a:t>
            </a:r>
          </a:p>
          <a:p>
            <a:pPr lvl="0"/>
            <a:r>
              <a:rPr lang="en-US" dirty="0"/>
              <a:t>6th	Harper Bliss</a:t>
            </a:r>
          </a:p>
          <a:p>
            <a:pPr lvl="1"/>
            <a:r>
              <a:rPr lang="en-US" dirty="0"/>
              <a:t>Oregon Episcopal School</a:t>
            </a:r>
          </a:p>
          <a:p>
            <a:pPr lvl="0"/>
            <a:r>
              <a:rPr lang="en-US" dirty="0"/>
              <a:t>7th	Ruby Hucek Marteeny</a:t>
            </a:r>
          </a:p>
          <a:p>
            <a:pPr lvl="1"/>
            <a:r>
              <a:rPr lang="en-US" dirty="0"/>
              <a:t>Neah - Kah - Nie High School</a:t>
            </a:r>
          </a:p>
          <a:p>
            <a:pPr lvl="0"/>
            <a:r>
              <a:rPr lang="en-US" dirty="0"/>
              <a:t>8th	Kaylee Anderson</a:t>
            </a:r>
          </a:p>
          <a:p>
            <a:pPr lvl="1"/>
            <a:r>
              <a:rPr lang="en-US" dirty="0"/>
              <a:t>Seaside Union High School</a:t>
            </a:r>
          </a:p>
          <a:p>
            <a:pPr lvl="0"/>
            <a:r>
              <a:rPr lang="en-US" dirty="0"/>
              <a:t>9th	Addison Flint</a:t>
            </a:r>
          </a:p>
          <a:p>
            <a:pPr lvl="1"/>
            <a:r>
              <a:rPr lang="en-US" dirty="0"/>
              <a:t>Tigard High School</a:t>
            </a:r>
          </a:p>
          <a:p>
            <a:pPr lvl="0"/>
            <a:r>
              <a:rPr lang="en-US" dirty="0"/>
              <a:t>10th	Savana Pedraza</a:t>
            </a:r>
          </a:p>
          <a:p>
            <a:pPr lvl="1"/>
            <a:r>
              <a:rPr lang="en-US" dirty="0"/>
              <a:t>Seaside Union High School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255303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Competition_Winners_Te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B65F327C-053D-A99F-A1E8-0913B337258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4682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721931" y="804889"/>
            <a:ext cx="9605635" cy="943229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Parliamentary Procedure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720044" y="2010878"/>
            <a:ext cx="9614087" cy="3448595"/>
          </a:xfrm>
        </p:spPr>
        <p:txBody>
          <a:bodyPr numCol="2"/>
          <a:lstStyle>
            <a:lvl1pPr marL="228600" marR="0" indent="-22860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marR="0" indent="0" algn="l" defTabSz="914400" rtl="0" eaLnBrk="1" fontAlgn="auto" latinLnBrk="0" hangingPunct="1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</a:lstStyle>
          <a:p>
            <a:pPr lvl="0"/>
            <a:r>
              <a:rPr lang="en-US" dirty="0"/>
              <a:t>1st	Rylie Hedgecock, kwynn johnston, Kyra Navari, Macie Wilson</a:t>
            </a:r>
          </a:p>
          <a:p>
            <a:pPr lvl="1"/>
            <a:r>
              <a:rPr lang="en-US" dirty="0"/>
              <a:t>Dayton High School</a:t>
            </a:r>
          </a:p>
          <a:p>
            <a:pPr lvl="0"/>
            <a:r>
              <a:rPr lang="en-US" dirty="0"/>
              <a:t>2nd	Darren Swoyer, Zackary Whitworth-Painter-Swayze, Ben Wright, Freddy Zamora-Ortega</a:t>
            </a:r>
          </a:p>
          <a:p>
            <a:pPr lvl="1"/>
            <a:r>
              <a:rPr lang="en-US" dirty="0"/>
              <a:t>Scappoose High School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8031624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Competition_Winners_I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F6ABA94D-18CD-A6E0-0727-8EFFC5D88C8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4682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721931" y="804890"/>
            <a:ext cx="9605635" cy="943228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Personal Finance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720044" y="2010879"/>
            <a:ext cx="9614087" cy="4107824"/>
          </a:xfrm>
        </p:spPr>
        <p:txBody>
          <a:bodyPr numCol="2"/>
          <a:lstStyle>
            <a:lvl1pPr marL="228600" marR="0" indent="-22860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marR="0" indent="0" algn="l" defTabSz="914400" rtl="0" eaLnBrk="1" fontAlgn="auto" latinLnBrk="0" hangingPunct="1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</a:lstStyle>
          <a:p>
            <a:pPr lvl="0"/>
            <a:r>
              <a:rPr lang="en-US" dirty="0"/>
              <a:t>1st	Akim Arkhangelski</a:t>
            </a:r>
          </a:p>
          <a:p>
            <a:pPr lvl="1"/>
            <a:r>
              <a:rPr lang="en-US" dirty="0"/>
              <a:t>Lincoln High School</a:t>
            </a:r>
          </a:p>
          <a:p>
            <a:pPr lvl="0"/>
            <a:r>
              <a:rPr lang="en-US" dirty="0"/>
              <a:t>2nd	Camden McCormack</a:t>
            </a:r>
          </a:p>
          <a:p>
            <a:pPr lvl="1"/>
            <a:r>
              <a:rPr lang="en-US" dirty="0"/>
              <a:t>Tigard High School</a:t>
            </a:r>
          </a:p>
          <a:p>
            <a:pPr lvl="0"/>
            <a:r>
              <a:rPr lang="en-US" dirty="0"/>
              <a:t>3rd	Maddie Fox</a:t>
            </a:r>
          </a:p>
          <a:p>
            <a:pPr lvl="1"/>
            <a:r>
              <a:rPr lang="en-US" dirty="0"/>
              <a:t>Canby High School</a:t>
            </a:r>
          </a:p>
          <a:p>
            <a:pPr lvl="0"/>
            <a:r>
              <a:rPr lang="en-US" dirty="0"/>
              <a:t>4th	Faris Alzgal</a:t>
            </a:r>
          </a:p>
          <a:p>
            <a:pPr lvl="1"/>
            <a:r>
              <a:rPr lang="en-US" dirty="0"/>
              <a:t>Tigard High School</a:t>
            </a:r>
          </a:p>
          <a:p>
            <a:pPr lvl="0"/>
            <a:r>
              <a:rPr lang="en-US" dirty="0"/>
              <a:t>5th	Declan Kenny</a:t>
            </a:r>
          </a:p>
          <a:p>
            <a:pPr lvl="1"/>
            <a:r>
              <a:rPr lang="en-US" dirty="0"/>
              <a:t>Scappoose High School</a:t>
            </a:r>
          </a:p>
          <a:p>
            <a:pPr lvl="0"/>
            <a:r>
              <a:rPr lang="en-US" dirty="0"/>
              <a:t>6th	Sachin Cummings</a:t>
            </a:r>
          </a:p>
          <a:p>
            <a:pPr lvl="1"/>
            <a:r>
              <a:rPr lang="en-US" dirty="0"/>
              <a:t>Lincoln High School</a:t>
            </a:r>
          </a:p>
          <a:p>
            <a:pPr lvl="0"/>
            <a:r>
              <a:rPr lang="en-US" dirty="0"/>
              <a:t>7th	Ella Boles</a:t>
            </a:r>
          </a:p>
          <a:p>
            <a:pPr lvl="1"/>
            <a:r>
              <a:rPr lang="en-US" dirty="0"/>
              <a:t>Seaside Union High School</a:t>
            </a:r>
          </a:p>
          <a:p>
            <a:pPr lvl="0"/>
            <a:r>
              <a:rPr lang="en-US" dirty="0"/>
              <a:t>8th	Mason Malensek</a:t>
            </a:r>
          </a:p>
          <a:p>
            <a:pPr lvl="1"/>
            <a:r>
              <a:rPr lang="en-US" dirty="0"/>
              <a:t>North Marion High School</a:t>
            </a:r>
          </a:p>
          <a:p>
            <a:pPr lvl="0"/>
            <a:r>
              <a:rPr lang="en-US" dirty="0"/>
              <a:t>9th	Mia McLean</a:t>
            </a:r>
          </a:p>
          <a:p>
            <a:pPr lvl="1"/>
            <a:r>
              <a:rPr lang="en-US" dirty="0"/>
              <a:t>Tigard High School</a:t>
            </a:r>
          </a:p>
          <a:p>
            <a:pPr lvl="0"/>
            <a:r>
              <a:rPr lang="en-US" dirty="0"/>
              <a:t>10th	Bryson Josi</a:t>
            </a:r>
          </a:p>
          <a:p>
            <a:pPr lvl="1"/>
            <a:r>
              <a:rPr lang="en-US" dirty="0"/>
              <a:t>Tillamook High School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2553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Competition_Winners_I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F6ABA94D-18CD-A6E0-0727-8EFFC5D88C8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4682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721931" y="804890"/>
            <a:ext cx="9605635" cy="943228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Agribusiness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720044" y="2010879"/>
            <a:ext cx="9614087" cy="4107824"/>
          </a:xfrm>
        </p:spPr>
        <p:txBody>
          <a:bodyPr numCol="2"/>
          <a:lstStyle>
            <a:lvl1pPr marL="228600" marR="0" indent="-22860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marR="0" indent="0" algn="l" defTabSz="914400" rtl="0" eaLnBrk="1" fontAlgn="auto" latinLnBrk="0" hangingPunct="1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</a:lstStyle>
          <a:p>
            <a:pPr lvl="0"/>
            <a:r>
              <a:rPr lang="en-US" dirty="0"/>
              <a:t>1st	Bella Gonzalez</a:t>
            </a:r>
          </a:p>
          <a:p>
            <a:pPr lvl="1"/>
            <a:r>
              <a:rPr lang="en-US" dirty="0"/>
              <a:t>Tigard High School</a:t>
            </a:r>
          </a:p>
          <a:p>
            <a:pPr lvl="0"/>
            <a:r>
              <a:rPr lang="en-US" dirty="0"/>
              <a:t>2nd	Owen Wright</a:t>
            </a:r>
          </a:p>
          <a:p>
            <a:pPr lvl="1"/>
            <a:r>
              <a:rPr lang="en-US" dirty="0"/>
              <a:t>Tigard High School</a:t>
            </a:r>
          </a:p>
          <a:p>
            <a:pPr lvl="0"/>
            <a:r>
              <a:rPr lang="en-US" dirty="0"/>
              <a:t>3rd	Riley Patzer</a:t>
            </a:r>
          </a:p>
          <a:p>
            <a:pPr lvl="1"/>
            <a:r>
              <a:rPr lang="en-US" dirty="0"/>
              <a:t>North Marion High School</a:t>
            </a:r>
          </a:p>
          <a:p>
            <a:pPr lvl="0"/>
            <a:r>
              <a:rPr lang="en-US" dirty="0"/>
              <a:t>4th	Kendra Fuller</a:t>
            </a:r>
          </a:p>
          <a:p>
            <a:pPr lvl="1"/>
            <a:r>
              <a:rPr lang="en-US" dirty="0"/>
              <a:t>Dayton High School</a:t>
            </a:r>
          </a:p>
          <a:p>
            <a:pPr lvl="0"/>
            <a:r>
              <a:rPr lang="en-US" dirty="0"/>
              <a:t>5th	David Ayala</a:t>
            </a:r>
          </a:p>
          <a:p>
            <a:pPr lvl="1"/>
            <a:r>
              <a:rPr lang="en-US" dirty="0"/>
              <a:t>Neah - Kah - Nie High School</a:t>
            </a:r>
          </a:p>
          <a:p>
            <a:pPr lvl="0"/>
            <a:r>
              <a:rPr lang="en-US" dirty="0"/>
              <a:t>6th	Ebony Pedraza</a:t>
            </a:r>
          </a:p>
          <a:p>
            <a:pPr lvl="1"/>
            <a:r>
              <a:rPr lang="en-US" dirty="0"/>
              <a:t>Seaside Union High School</a:t>
            </a:r>
          </a:p>
          <a:p>
            <a:pPr lvl="0"/>
            <a:r>
              <a:rPr lang="en-US" dirty="0"/>
              <a:t>7th	Daisy Smith</a:t>
            </a:r>
          </a:p>
          <a:p>
            <a:pPr lvl="1"/>
            <a:r>
              <a:rPr lang="en-US" dirty="0"/>
              <a:t>Scappoose High School</a:t>
            </a:r>
          </a:p>
          <a:p>
            <a:pPr lvl="0"/>
            <a:r>
              <a:rPr lang="en-US" dirty="0"/>
              <a:t>8th	Hillary Milian-Pamatz</a:t>
            </a:r>
          </a:p>
          <a:p>
            <a:pPr lvl="1"/>
            <a:r>
              <a:rPr lang="en-US" dirty="0"/>
              <a:t>Seaside Union High School</a:t>
            </a:r>
          </a:p>
          <a:p>
            <a:pPr lvl="0"/>
            <a:r>
              <a:rPr lang="en-US" dirty="0"/>
              <a:t>9th	Pakwan` Rungjaturont</a:t>
            </a:r>
          </a:p>
          <a:p>
            <a:pPr lvl="1"/>
            <a:r>
              <a:rPr lang="en-US" dirty="0"/>
              <a:t>Dayton High School</a:t>
            </a:r>
          </a:p>
          <a:p>
            <a:pPr lvl="0"/>
            <a:r>
              <a:rPr lang="en-US" dirty="0"/>
              <a:t>10th	Zackery Peck</a:t>
            </a:r>
          </a:p>
          <a:p>
            <a:pPr lvl="1"/>
            <a:r>
              <a:rPr lang="en-US" dirty="0"/>
              <a:t>Canby High School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255303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Competition_Winners_I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F6ABA94D-18CD-A6E0-0727-8EFFC5D88C8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4682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721931" y="804890"/>
            <a:ext cx="9605635" cy="943228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Public Policy &amp; Advocacy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720044" y="2010879"/>
            <a:ext cx="9614087" cy="4107824"/>
          </a:xfrm>
        </p:spPr>
        <p:txBody>
          <a:bodyPr numCol="2"/>
          <a:lstStyle>
            <a:lvl1pPr marL="228600" marR="0" indent="-22860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marR="0" indent="0" algn="l" defTabSz="914400" rtl="0" eaLnBrk="1" fontAlgn="auto" latinLnBrk="0" hangingPunct="1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</a:lstStyle>
          <a:p>
            <a:pPr lvl="0"/>
            <a:r>
              <a:rPr lang="en-US" dirty="0"/>
              <a:t>1st	Owen Ritter</a:t>
            </a:r>
          </a:p>
          <a:p>
            <a:pPr lvl="1"/>
            <a:r>
              <a:rPr lang="en-US" dirty="0"/>
              <a:t>Molalla High School</a:t>
            </a:r>
          </a:p>
          <a:p>
            <a:pPr lvl="0"/>
            <a:r>
              <a:rPr lang="en-US" dirty="0"/>
              <a:t>2nd	Zackary Whitworth-Painter-Swayze</a:t>
            </a:r>
          </a:p>
          <a:p>
            <a:pPr lvl="1"/>
            <a:r>
              <a:rPr lang="en-US" dirty="0"/>
              <a:t>Scappoose High School</a:t>
            </a:r>
          </a:p>
          <a:p>
            <a:pPr lvl="0"/>
            <a:r>
              <a:rPr lang="en-US" dirty="0"/>
              <a:t>3rd	Kyan Harper</a:t>
            </a:r>
          </a:p>
          <a:p>
            <a:pPr lvl="1"/>
            <a:r>
              <a:rPr lang="en-US" dirty="0"/>
              <a:t>Seaside Union High School</a:t>
            </a:r>
          </a:p>
          <a:p>
            <a:pPr lvl="0"/>
            <a:r>
              <a:rPr lang="en-US" dirty="0"/>
              <a:t>4th	Maria Cacatzun</a:t>
            </a:r>
          </a:p>
          <a:p>
            <a:pPr lvl="1"/>
            <a:r>
              <a:rPr lang="en-US" dirty="0"/>
              <a:t>North Marion High School</a:t>
            </a:r>
          </a:p>
          <a:p>
            <a:pPr lvl="0"/>
            <a:r>
              <a:rPr lang="en-US" dirty="0"/>
              <a:t>5th	Carter Jordan</a:t>
            </a:r>
          </a:p>
          <a:p>
            <a:pPr lvl="1"/>
            <a:r>
              <a:rPr lang="en-US" dirty="0"/>
              <a:t>Tigard High School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255303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Competition_Winners_I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F6ABA94D-18CD-A6E0-0727-8EFFC5D88C8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4682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721931" y="804890"/>
            <a:ext cx="9605635" cy="943228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Public Speaking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720044" y="2010879"/>
            <a:ext cx="9614087" cy="4107824"/>
          </a:xfrm>
        </p:spPr>
        <p:txBody>
          <a:bodyPr numCol="2"/>
          <a:lstStyle>
            <a:lvl1pPr marL="228600" marR="0" indent="-22860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marR="0" indent="0" algn="l" defTabSz="914400" rtl="0" eaLnBrk="1" fontAlgn="auto" latinLnBrk="0" hangingPunct="1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</a:lstStyle>
          <a:p>
            <a:pPr lvl="0"/>
            <a:r>
              <a:rPr lang="en-US" dirty="0"/>
              <a:t>1st	Aubrey Strang</a:t>
            </a:r>
          </a:p>
          <a:p>
            <a:pPr lvl="1"/>
            <a:r>
              <a:rPr lang="en-US" dirty="0"/>
              <a:t>Scappoose High School</a:t>
            </a:r>
          </a:p>
          <a:p>
            <a:pPr lvl="0"/>
            <a:r>
              <a:rPr lang="en-US" dirty="0"/>
              <a:t>2nd	Melina Martinez</a:t>
            </a:r>
          </a:p>
          <a:p>
            <a:pPr lvl="1"/>
            <a:r>
              <a:rPr lang="en-US" dirty="0"/>
              <a:t>Scappoose High School</a:t>
            </a:r>
          </a:p>
          <a:p>
            <a:pPr lvl="0"/>
            <a:r>
              <a:rPr lang="en-US" dirty="0"/>
              <a:t>3rd	Aimie Beutler</a:t>
            </a:r>
          </a:p>
          <a:p>
            <a:pPr lvl="1"/>
            <a:r>
              <a:rPr lang="en-US" dirty="0"/>
              <a:t>Scappoose High School</a:t>
            </a:r>
          </a:p>
          <a:p>
            <a:pPr lvl="0"/>
            <a:r>
              <a:rPr lang="en-US" dirty="0"/>
              <a:t>4th	Kennady Hoag</a:t>
            </a:r>
          </a:p>
          <a:p>
            <a:pPr lvl="1"/>
            <a:r>
              <a:rPr lang="en-US" dirty="0"/>
              <a:t>Scappoose High School</a:t>
            </a:r>
          </a:p>
          <a:p>
            <a:pPr lvl="0"/>
            <a:r>
              <a:rPr lang="en-US" dirty="0"/>
              <a:t>5th	Kaylee Osterkamp</a:t>
            </a:r>
          </a:p>
          <a:p>
            <a:pPr lvl="1"/>
            <a:r>
              <a:rPr lang="en-US" dirty="0"/>
              <a:t>Scappoose High School</a:t>
            </a:r>
          </a:p>
          <a:p>
            <a:pPr lvl="0"/>
            <a:r>
              <a:rPr lang="en-US" dirty="0"/>
              <a:t>6th	Aiden Lopez</a:t>
            </a:r>
          </a:p>
          <a:p>
            <a:pPr lvl="1"/>
            <a:r>
              <a:rPr lang="en-US" dirty="0"/>
              <a:t>Scappoose High School</a:t>
            </a:r>
          </a:p>
          <a:p>
            <a:pPr lvl="0"/>
            <a:r>
              <a:rPr lang="en-US" dirty="0"/>
              <a:t>7th	Lillie Brooks</a:t>
            </a:r>
          </a:p>
          <a:p>
            <a:pPr lvl="1"/>
            <a:r>
              <a:rPr lang="en-US" dirty="0"/>
              <a:t>Dayton High School</a:t>
            </a:r>
          </a:p>
          <a:p>
            <a:pPr lvl="0"/>
            <a:r>
              <a:rPr lang="en-US" dirty="0"/>
              <a:t>8th	Rowan Smith</a:t>
            </a:r>
          </a:p>
          <a:p>
            <a:pPr lvl="1"/>
            <a:r>
              <a:rPr lang="en-US" dirty="0"/>
              <a:t>Scappoose High School</a:t>
            </a:r>
          </a:p>
          <a:p>
            <a:pPr lvl="0"/>
            <a:r>
              <a:rPr lang="en-US" dirty="0"/>
              <a:t>9th	Louise Elshaug</a:t>
            </a:r>
          </a:p>
          <a:p>
            <a:pPr lvl="1"/>
            <a:r>
              <a:rPr lang="en-US" dirty="0"/>
              <a:t>Scappoose High School</a:t>
            </a:r>
          </a:p>
          <a:p>
            <a:pPr lvl="0"/>
            <a:r>
              <a:rPr lang="en-US" dirty="0"/>
              <a:t>10th	Hannah Nunn</a:t>
            </a:r>
          </a:p>
          <a:p>
            <a:pPr lvl="1"/>
            <a:r>
              <a:rPr lang="en-US" dirty="0"/>
              <a:t>Scappoose High School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255303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Competition_Winners_Te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B65F327C-053D-A99F-A1E8-0913B337258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4682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721931" y="804889"/>
            <a:ext cx="9605635" cy="943229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Sales Presentation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720044" y="2010878"/>
            <a:ext cx="9614087" cy="3448595"/>
          </a:xfrm>
        </p:spPr>
        <p:txBody>
          <a:bodyPr numCol="2"/>
          <a:lstStyle>
            <a:lvl1pPr marL="228600" marR="0" indent="-22860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marR="0" indent="0" algn="l" defTabSz="914400" rtl="0" eaLnBrk="1" fontAlgn="auto" latinLnBrk="0" hangingPunct="1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</a:lstStyle>
          <a:p>
            <a:pPr lvl="0"/>
            <a:r>
              <a:rPr lang="en-US" dirty="0"/>
              <a:t>1st	Valentina Baytos</a:t>
            </a:r>
          </a:p>
          <a:p>
            <a:pPr lvl="1"/>
            <a:r>
              <a:rPr lang="en-US" dirty="0"/>
              <a:t>Tigard High School</a:t>
            </a:r>
          </a:p>
          <a:p>
            <a:pPr lvl="0"/>
            <a:r>
              <a:rPr lang="en-US" dirty="0"/>
              <a:t>2nd	Juniper Hanson, Katie Spillum, Gabriella Walker</a:t>
            </a:r>
          </a:p>
          <a:p>
            <a:pPr lvl="1"/>
            <a:r>
              <a:rPr lang="en-US" dirty="0"/>
              <a:t>Canby High School</a:t>
            </a:r>
          </a:p>
          <a:p>
            <a:pPr lvl="0"/>
            <a:r>
              <a:rPr lang="en-US" dirty="0"/>
              <a:t>3rd	Derek Yan</a:t>
            </a:r>
          </a:p>
          <a:p>
            <a:pPr lvl="1"/>
            <a:r>
              <a:rPr lang="en-US" dirty="0"/>
              <a:t>Oregon Episcopal School</a:t>
            </a:r>
          </a:p>
          <a:p>
            <a:pPr lvl="0"/>
            <a:r>
              <a:rPr lang="en-US" dirty="0"/>
              <a:t>4th	Jamie Mitsuyoshi, Olivia Pham</a:t>
            </a:r>
          </a:p>
          <a:p>
            <a:pPr lvl="1"/>
            <a:r>
              <a:rPr lang="en-US" dirty="0"/>
              <a:t>Tualatin High School</a:t>
            </a:r>
          </a:p>
          <a:p>
            <a:pPr lvl="0"/>
            <a:r>
              <a:rPr lang="en-US" dirty="0"/>
              <a:t>5th	Thomas Leeper</a:t>
            </a:r>
          </a:p>
          <a:p>
            <a:pPr lvl="1"/>
            <a:r>
              <a:rPr lang="en-US" dirty="0"/>
              <a:t>Tigard High School</a:t>
            </a:r>
          </a:p>
          <a:p>
            <a:pPr lvl="0"/>
            <a:r>
              <a:rPr lang="en-US" dirty="0"/>
              <a:t>6th	Anders Lien, Riley Madau, Alexander Nickle</a:t>
            </a:r>
          </a:p>
          <a:p>
            <a:pPr lvl="1"/>
            <a:r>
              <a:rPr lang="en-US" dirty="0"/>
              <a:t>Tualatin High School</a:t>
            </a:r>
          </a:p>
          <a:p>
            <a:pPr lvl="0"/>
            <a:r>
              <a:rPr lang="en-US" dirty="0"/>
              <a:t>7th	Kate Briggs, Kiera Grant</a:t>
            </a:r>
          </a:p>
          <a:p>
            <a:pPr lvl="1"/>
            <a:r>
              <a:rPr lang="en-US" dirty="0"/>
              <a:t>Tigard High School</a:t>
            </a:r>
          </a:p>
          <a:p>
            <a:pPr lvl="0"/>
            <a:r>
              <a:rPr lang="en-US" dirty="0"/>
              <a:t>8th	Abbigail Akin, Peter Crosby</a:t>
            </a:r>
          </a:p>
          <a:p>
            <a:pPr lvl="1"/>
            <a:r>
              <a:rPr lang="en-US" dirty="0"/>
              <a:t>North Marion High School</a:t>
            </a:r>
          </a:p>
          <a:p>
            <a:pPr lvl="0"/>
            <a:r>
              <a:rPr lang="en-US" dirty="0"/>
              <a:t>9th	Natalie Herrera, Sarah Vieten</a:t>
            </a:r>
          </a:p>
          <a:p>
            <a:pPr lvl="1"/>
            <a:r>
              <a:rPr lang="en-US" dirty="0"/>
              <a:t>Tillamook High School</a:t>
            </a:r>
          </a:p>
          <a:p>
            <a:pPr lvl="0"/>
            <a:r>
              <a:rPr lang="en-US" dirty="0"/>
              <a:t>10th	Jacob Lewis, Enzo Szeto</a:t>
            </a:r>
          </a:p>
          <a:p>
            <a:pPr lvl="1"/>
            <a:r>
              <a:rPr lang="en-US" dirty="0"/>
              <a:t>Tualatin High School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8031624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Competition_Winners_I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F6ABA94D-18CD-A6E0-0727-8EFFC5D88C8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4682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721931" y="804890"/>
            <a:ext cx="9605635" cy="943228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Securities &amp; Investments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720044" y="2010879"/>
            <a:ext cx="9614087" cy="4107824"/>
          </a:xfrm>
        </p:spPr>
        <p:txBody>
          <a:bodyPr numCol="2"/>
          <a:lstStyle>
            <a:lvl1pPr marL="228600" marR="0" indent="-22860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marR="0" indent="0" algn="l" defTabSz="914400" rtl="0" eaLnBrk="1" fontAlgn="auto" latinLnBrk="0" hangingPunct="1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</a:lstStyle>
          <a:p>
            <a:pPr lvl="0"/>
            <a:r>
              <a:rPr lang="en-US" dirty="0"/>
              <a:t>1st	Dane Schneidmiller</a:t>
            </a:r>
          </a:p>
          <a:p>
            <a:pPr lvl="1"/>
            <a:r>
              <a:rPr lang="en-US" dirty="0"/>
              <a:t>Lincoln High School</a:t>
            </a:r>
          </a:p>
          <a:p>
            <a:pPr lvl="0"/>
            <a:r>
              <a:rPr lang="en-US" dirty="0"/>
              <a:t>2nd	Alexander Nickle</a:t>
            </a:r>
          </a:p>
          <a:p>
            <a:pPr lvl="1"/>
            <a:r>
              <a:rPr lang="en-US" dirty="0"/>
              <a:t>Tualatin High School</a:t>
            </a:r>
          </a:p>
          <a:p>
            <a:pPr lvl="0"/>
            <a:r>
              <a:rPr lang="en-US" dirty="0"/>
              <a:t>3rd	Bryson Josi</a:t>
            </a:r>
          </a:p>
          <a:p>
            <a:pPr lvl="1"/>
            <a:r>
              <a:rPr lang="en-US" dirty="0"/>
              <a:t>Tillamook High School</a:t>
            </a:r>
          </a:p>
          <a:p>
            <a:pPr lvl="0"/>
            <a:r>
              <a:rPr lang="en-US" dirty="0"/>
              <a:t>4th	Sylar Potter</a:t>
            </a:r>
          </a:p>
          <a:p>
            <a:pPr lvl="1"/>
            <a:r>
              <a:rPr lang="en-US" dirty="0"/>
              <a:t>Seaside Union High School</a:t>
            </a:r>
          </a:p>
          <a:p>
            <a:pPr lvl="0"/>
            <a:r>
              <a:rPr lang="en-US" dirty="0"/>
              <a:t>5th	Jacob Lewis</a:t>
            </a:r>
          </a:p>
          <a:p>
            <a:pPr lvl="1"/>
            <a:r>
              <a:rPr lang="en-US" dirty="0"/>
              <a:t>Tualatin High School</a:t>
            </a:r>
          </a:p>
          <a:p>
            <a:pPr lvl="0"/>
            <a:r>
              <a:rPr lang="en-US" dirty="0"/>
              <a:t>6th	Aila Walker</a:t>
            </a:r>
          </a:p>
          <a:p>
            <a:pPr lvl="1"/>
            <a:r>
              <a:rPr lang="en-US" dirty="0"/>
              <a:t>Lincoln High School</a:t>
            </a:r>
          </a:p>
          <a:p>
            <a:pPr lvl="0"/>
            <a:r>
              <a:rPr lang="en-US" dirty="0"/>
              <a:t>7th	Anders Lien</a:t>
            </a:r>
          </a:p>
          <a:p>
            <a:pPr lvl="1"/>
            <a:r>
              <a:rPr lang="en-US" dirty="0"/>
              <a:t>Tualatin High School</a:t>
            </a:r>
          </a:p>
          <a:p>
            <a:pPr lvl="0"/>
            <a:r>
              <a:rPr lang="en-US" dirty="0"/>
              <a:t>8th	Kade Fisher</a:t>
            </a:r>
          </a:p>
          <a:p>
            <a:pPr lvl="1"/>
            <a:r>
              <a:rPr lang="en-US" dirty="0"/>
              <a:t>Scappoose High School</a:t>
            </a:r>
          </a:p>
          <a:p>
            <a:pPr lvl="0"/>
            <a:r>
              <a:rPr lang="en-US" dirty="0"/>
              <a:t>9th	Riley Madau</a:t>
            </a:r>
          </a:p>
          <a:p>
            <a:pPr lvl="1"/>
            <a:r>
              <a:rPr lang="en-US" dirty="0"/>
              <a:t>Tualatin High School</a:t>
            </a:r>
          </a:p>
          <a:p>
            <a:pPr lvl="0"/>
            <a:r>
              <a:rPr lang="en-US" dirty="0"/>
              <a:t>10th	Harper Barlow</a:t>
            </a:r>
          </a:p>
          <a:p>
            <a:pPr lvl="1"/>
            <a:r>
              <a:rPr lang="en-US" dirty="0"/>
              <a:t>Neah - Kah - Nie High School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255303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Competition_Winners_Te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B65F327C-053D-A99F-A1E8-0913B337258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4682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721931" y="804889"/>
            <a:ext cx="9605635" cy="943229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Sports &amp; Entertainment Management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720044" y="2010878"/>
            <a:ext cx="9614087" cy="3448595"/>
          </a:xfrm>
        </p:spPr>
        <p:txBody>
          <a:bodyPr numCol="2"/>
          <a:lstStyle>
            <a:lvl1pPr marL="228600" marR="0" indent="-22860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marR="0" indent="0" algn="l" defTabSz="914400" rtl="0" eaLnBrk="1" fontAlgn="auto" latinLnBrk="0" hangingPunct="1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</a:lstStyle>
          <a:p>
            <a:pPr lvl="0"/>
            <a:r>
              <a:rPr lang="en-US" dirty="0"/>
              <a:t>1st	Quinn Byars, Ethan Chang, Adam Faik</a:t>
            </a:r>
          </a:p>
          <a:p>
            <a:pPr lvl="1"/>
            <a:r>
              <a:rPr lang="en-US" dirty="0"/>
              <a:t>Lincoln High School</a:t>
            </a:r>
          </a:p>
          <a:p>
            <a:pPr lvl="0"/>
            <a:r>
              <a:rPr lang="en-US" dirty="0"/>
              <a:t>2nd	Jai Keswani, Cayden Laughton, Max Mazie</a:t>
            </a:r>
          </a:p>
          <a:p>
            <a:pPr lvl="1"/>
            <a:r>
              <a:rPr lang="en-US" dirty="0"/>
              <a:t>Lincoln High School</a:t>
            </a:r>
          </a:p>
          <a:p>
            <a:pPr lvl="0"/>
            <a:r>
              <a:rPr lang="en-US" dirty="0"/>
              <a:t>3rd	Jack Muirhead, Nicolas Sanchez, Nathan Srinivasan</a:t>
            </a:r>
          </a:p>
          <a:p>
            <a:pPr lvl="1"/>
            <a:r>
              <a:rPr lang="en-US" dirty="0"/>
              <a:t>Lincoln High School</a:t>
            </a:r>
          </a:p>
          <a:p>
            <a:pPr lvl="0"/>
            <a:r>
              <a:rPr lang="en-US" dirty="0"/>
              <a:t>4th	Thomas Carney, Henry Carpenter, Mac Maccoll</a:t>
            </a:r>
          </a:p>
          <a:p>
            <a:pPr lvl="1"/>
            <a:r>
              <a:rPr lang="en-US" dirty="0"/>
              <a:t>Lincoln High School</a:t>
            </a:r>
          </a:p>
          <a:p>
            <a:pPr lvl="0"/>
            <a:r>
              <a:rPr lang="en-US" dirty="0"/>
              <a:t>5th	Kellen Kafoury, Miles  Novy-hildesley, Harlan Novy-marx</a:t>
            </a:r>
          </a:p>
          <a:p>
            <a:pPr lvl="1"/>
            <a:r>
              <a:rPr lang="en-US" dirty="0"/>
              <a:t>Lincoln High School</a:t>
            </a:r>
          </a:p>
          <a:p>
            <a:pPr lvl="0"/>
            <a:r>
              <a:rPr lang="en-US" dirty="0"/>
              <a:t>6th	Ava Dinsmoor, Dylan Mccleary</a:t>
            </a:r>
          </a:p>
          <a:p>
            <a:pPr lvl="1"/>
            <a:r>
              <a:rPr lang="en-US" dirty="0"/>
              <a:t>Lincoln High School</a:t>
            </a:r>
          </a:p>
          <a:p>
            <a:pPr lvl="0"/>
            <a:r>
              <a:rPr lang="en-US" dirty="0"/>
              <a:t>7th	Maxwell Kurtz, Tyler Moore</a:t>
            </a:r>
          </a:p>
          <a:p>
            <a:pPr lvl="1"/>
            <a:r>
              <a:rPr lang="en-US" dirty="0"/>
              <a:t>Lincoln High School</a:t>
            </a:r>
          </a:p>
          <a:p>
            <a:pPr lvl="0"/>
            <a:r>
              <a:rPr lang="en-US" dirty="0"/>
              <a:t>8th	Kade Fisher</a:t>
            </a:r>
          </a:p>
          <a:p>
            <a:pPr lvl="1"/>
            <a:r>
              <a:rPr lang="en-US" dirty="0"/>
              <a:t>Scappoose High School</a:t>
            </a:r>
          </a:p>
          <a:p>
            <a:pPr lvl="0"/>
            <a:r>
              <a:rPr lang="en-US" dirty="0"/>
              <a:t>9th	Jack Hagen</a:t>
            </a:r>
          </a:p>
          <a:p>
            <a:pPr lvl="1"/>
            <a:r>
              <a:rPr lang="en-US" dirty="0"/>
              <a:t>Scappoose High School</a:t>
            </a:r>
          </a:p>
          <a:p>
            <a:pPr lvl="0"/>
            <a:r>
              <a:rPr lang="en-US" dirty="0"/>
              <a:t>10th	Bailey Gross, Carsten Jacobson, Benjamin Kane</a:t>
            </a:r>
          </a:p>
          <a:p>
            <a:pPr lvl="1"/>
            <a:r>
              <a:rPr lang="en-US" dirty="0"/>
              <a:t>Lincoln High School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8031624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Competition_Winners_I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F6ABA94D-18CD-A6E0-0727-8EFFC5D88C8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4682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721931" y="804890"/>
            <a:ext cx="9605635" cy="943228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Supply Chain Management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720044" y="2010879"/>
            <a:ext cx="9614087" cy="4107824"/>
          </a:xfrm>
        </p:spPr>
        <p:txBody>
          <a:bodyPr numCol="2"/>
          <a:lstStyle>
            <a:lvl1pPr marL="228600" marR="0" indent="-22860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marR="0" indent="0" algn="l" defTabSz="914400" rtl="0" eaLnBrk="1" fontAlgn="auto" latinLnBrk="0" hangingPunct="1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</a:lstStyle>
          <a:p>
            <a:pPr lvl="0"/>
            <a:r>
              <a:rPr lang="en-US" dirty="0"/>
              <a:t>1st	Jack Hagen</a:t>
            </a:r>
          </a:p>
          <a:p>
            <a:pPr lvl="1"/>
            <a:r>
              <a:rPr lang="en-US" dirty="0"/>
              <a:t>Scappoose High School</a:t>
            </a:r>
          </a:p>
          <a:p>
            <a:pPr lvl="0"/>
            <a:r>
              <a:rPr lang="en-US" dirty="0"/>
              <a:t>2nd	Georgia Boughal</a:t>
            </a:r>
          </a:p>
          <a:p>
            <a:pPr lvl="1"/>
            <a:r>
              <a:rPr lang="en-US" dirty="0"/>
              <a:t>North Marion High School</a:t>
            </a:r>
          </a:p>
          <a:p>
            <a:pPr lvl="0"/>
            <a:r>
              <a:rPr lang="en-US" dirty="0"/>
              <a:t>3rd	Quentin Koler</a:t>
            </a:r>
          </a:p>
          <a:p>
            <a:pPr lvl="1"/>
            <a:r>
              <a:rPr lang="en-US" dirty="0"/>
              <a:t>Scappoose High School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255303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Competition_Winners_I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F6ABA94D-18CD-A6E0-0727-8EFFC5D88C8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4682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721931" y="804890"/>
            <a:ext cx="9605635" cy="943228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UX Design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720044" y="2010879"/>
            <a:ext cx="9614087" cy="4107824"/>
          </a:xfrm>
        </p:spPr>
        <p:txBody>
          <a:bodyPr numCol="2"/>
          <a:lstStyle>
            <a:lvl1pPr marL="228600" marR="0" indent="-22860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marR="0" indent="0" algn="l" defTabSz="914400" rtl="0" eaLnBrk="1" fontAlgn="auto" latinLnBrk="0" hangingPunct="1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</a:lstStyle>
          <a:p>
            <a:pPr lvl="0"/>
            <a:r>
              <a:rPr lang="en-US" dirty="0"/>
              <a:t>1st	Mason Malensek</a:t>
            </a:r>
          </a:p>
          <a:p>
            <a:pPr lvl="1"/>
            <a:r>
              <a:rPr lang="en-US" dirty="0"/>
              <a:t>North Marion High School</a:t>
            </a:r>
          </a:p>
          <a:p>
            <a:pPr lvl="0"/>
            <a:r>
              <a:rPr lang="en-US" dirty="0"/>
              <a:t>2nd	Mya Feeney</a:t>
            </a:r>
          </a:p>
          <a:p>
            <a:pPr lvl="1"/>
            <a:r>
              <a:rPr lang="en-US" dirty="0"/>
              <a:t>Seaside Union High School</a:t>
            </a:r>
          </a:p>
          <a:p>
            <a:pPr lvl="0"/>
            <a:r>
              <a:rPr lang="en-US" dirty="0"/>
              <a:t>3rd	Mylie Duran</a:t>
            </a:r>
          </a:p>
          <a:p>
            <a:pPr lvl="1"/>
            <a:r>
              <a:rPr lang="en-US" dirty="0"/>
              <a:t>Dayton High School</a:t>
            </a:r>
          </a:p>
          <a:p>
            <a:pPr lvl="0"/>
            <a:r>
              <a:rPr lang="en-US" dirty="0"/>
              <a:t>4th	Lachlan Meyer</a:t>
            </a:r>
          </a:p>
          <a:p>
            <a:pPr lvl="1"/>
            <a:r>
              <a:rPr lang="en-US" dirty="0"/>
              <a:t>Seaside Union High School</a:t>
            </a:r>
          </a:p>
          <a:p>
            <a:pPr lvl="0"/>
            <a:r>
              <a:rPr lang="en-US" dirty="0"/>
              <a:t>5th	Pakwan` Rungjaturont</a:t>
            </a:r>
          </a:p>
          <a:p>
            <a:pPr lvl="1"/>
            <a:r>
              <a:rPr lang="en-US" dirty="0"/>
              <a:t>Dayton High School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255303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Competition_Winners_I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F6ABA94D-18CD-A6E0-0727-8EFFC5D88C8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4682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721931" y="804890"/>
            <a:ext cx="9605635" cy="943228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Word Processing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720044" y="2010879"/>
            <a:ext cx="9614087" cy="4107824"/>
          </a:xfrm>
        </p:spPr>
        <p:txBody>
          <a:bodyPr numCol="2"/>
          <a:lstStyle>
            <a:lvl1pPr marL="228600" marR="0" indent="-22860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marR="0" indent="0" algn="l" defTabSz="914400" rtl="0" eaLnBrk="1" fontAlgn="auto" latinLnBrk="0" hangingPunct="1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</a:lstStyle>
          <a:p>
            <a:pPr lvl="0"/>
            <a:r>
              <a:rPr lang="en-US" dirty="0"/>
              <a:t>1st	Nicholas Sano</a:t>
            </a:r>
          </a:p>
          <a:p>
            <a:pPr lvl="1"/>
            <a:r>
              <a:rPr lang="en-US" dirty="0"/>
              <a:t>Molalla High School</a:t>
            </a:r>
          </a:p>
          <a:p>
            <a:pPr lvl="0"/>
            <a:r>
              <a:rPr lang="en-US" dirty="0"/>
              <a:t>2nd	Gaby Gonzalez</a:t>
            </a:r>
          </a:p>
          <a:p>
            <a:pPr lvl="1"/>
            <a:r>
              <a:rPr lang="en-US" dirty="0"/>
              <a:t>North Marion High School</a:t>
            </a:r>
          </a:p>
          <a:p>
            <a:pPr lvl="0"/>
            <a:r>
              <a:rPr lang="en-US" dirty="0"/>
              <a:t>3rd	Bryar Konruff</a:t>
            </a:r>
          </a:p>
          <a:p>
            <a:pPr lvl="1"/>
            <a:r>
              <a:rPr lang="en-US" dirty="0"/>
              <a:t>Neah - Kah - Nie High School</a:t>
            </a:r>
          </a:p>
          <a:p>
            <a:pPr lvl="0"/>
            <a:r>
              <a:rPr lang="en-US" dirty="0"/>
              <a:t>4th	Colby Jones</a:t>
            </a:r>
          </a:p>
          <a:p>
            <a:pPr lvl="1"/>
            <a:r>
              <a:rPr lang="en-US" dirty="0"/>
              <a:t>North Marion High School</a:t>
            </a:r>
          </a:p>
          <a:p>
            <a:pPr lvl="0"/>
            <a:r>
              <a:rPr lang="en-US" dirty="0"/>
              <a:t>5th	Jasmine Pena Gaspar</a:t>
            </a:r>
          </a:p>
          <a:p>
            <a:pPr lvl="1"/>
            <a:r>
              <a:rPr lang="en-US" dirty="0"/>
              <a:t>North Marion High School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2553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Competition_Winners_Te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B65F327C-053D-A99F-A1E8-0913B337258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4682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721931" y="804889"/>
            <a:ext cx="9605635" cy="943229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Banking &amp; Financial Systems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720044" y="2010878"/>
            <a:ext cx="9614087" cy="3448595"/>
          </a:xfrm>
        </p:spPr>
        <p:txBody>
          <a:bodyPr numCol="2"/>
          <a:lstStyle>
            <a:lvl1pPr marL="228600" marR="0" indent="-22860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marR="0" indent="0" algn="l" defTabSz="914400" rtl="0" eaLnBrk="1" fontAlgn="auto" latinLnBrk="0" hangingPunct="1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</a:lstStyle>
          <a:p>
            <a:pPr lvl="0"/>
            <a:r>
              <a:rPr lang="en-US" dirty="0"/>
              <a:t>1st	Ronav Sharma</a:t>
            </a:r>
          </a:p>
          <a:p>
            <a:pPr lvl="1"/>
            <a:r>
              <a:rPr lang="en-US" dirty="0"/>
              <a:t>Oregon Episcopal School</a:t>
            </a:r>
          </a:p>
          <a:p>
            <a:pPr lvl="0"/>
            <a:r>
              <a:rPr lang="en-US" dirty="0"/>
              <a:t>2nd	Addison Hensley, Vincent Sadighi</a:t>
            </a:r>
          </a:p>
          <a:p>
            <a:pPr lvl="1"/>
            <a:r>
              <a:rPr lang="en-US" dirty="0"/>
              <a:t>Tualatin High School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80316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Competition_Winners_I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F6ABA94D-18CD-A6E0-0727-8EFFC5D88C8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4682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721931" y="804890"/>
            <a:ext cx="9605635" cy="943228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Business Communication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720044" y="2010879"/>
            <a:ext cx="9614087" cy="4107824"/>
          </a:xfrm>
        </p:spPr>
        <p:txBody>
          <a:bodyPr numCol="2"/>
          <a:lstStyle>
            <a:lvl1pPr marL="228600" marR="0" indent="-22860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marR="0" indent="0" algn="l" defTabSz="914400" rtl="0" eaLnBrk="1" fontAlgn="auto" latinLnBrk="0" hangingPunct="1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</a:lstStyle>
          <a:p>
            <a:pPr lvl="0"/>
            <a:r>
              <a:rPr lang="en-US" dirty="0"/>
              <a:t>1st	Akim Arkhangelski</a:t>
            </a:r>
          </a:p>
          <a:p>
            <a:pPr lvl="1"/>
            <a:r>
              <a:rPr lang="en-US" dirty="0"/>
              <a:t>Lincoln High School</a:t>
            </a:r>
          </a:p>
          <a:p>
            <a:pPr lvl="0"/>
            <a:r>
              <a:rPr lang="en-US" dirty="0"/>
              <a:t>2nd	Ronin Usher</a:t>
            </a:r>
          </a:p>
          <a:p>
            <a:pPr lvl="1"/>
            <a:r>
              <a:rPr lang="en-US" dirty="0"/>
              <a:t>Canby High School</a:t>
            </a:r>
          </a:p>
          <a:p>
            <a:pPr lvl="0"/>
            <a:r>
              <a:rPr lang="en-US" dirty="0"/>
              <a:t>3rd	Michelle Cheng</a:t>
            </a:r>
          </a:p>
          <a:p>
            <a:pPr lvl="1"/>
            <a:r>
              <a:rPr lang="en-US" dirty="0"/>
              <a:t>Lincoln High School</a:t>
            </a:r>
          </a:p>
          <a:p>
            <a:pPr lvl="0"/>
            <a:r>
              <a:rPr lang="en-US" dirty="0"/>
              <a:t>4th	Alexander Bilyeu</a:t>
            </a:r>
          </a:p>
          <a:p>
            <a:pPr lvl="1"/>
            <a:r>
              <a:rPr lang="en-US" dirty="0"/>
              <a:t>Seaside Union High School</a:t>
            </a:r>
          </a:p>
          <a:p>
            <a:pPr lvl="0"/>
            <a:r>
              <a:rPr lang="en-US" dirty="0"/>
              <a:t>5th	Brooklyn Schmidt</a:t>
            </a:r>
          </a:p>
          <a:p>
            <a:pPr lvl="1"/>
            <a:r>
              <a:rPr lang="en-US" dirty="0"/>
              <a:t>Scappoose High School</a:t>
            </a:r>
          </a:p>
          <a:p>
            <a:pPr lvl="0"/>
            <a:r>
              <a:rPr lang="en-US" dirty="0"/>
              <a:t>6th	Rylie Hedgecock</a:t>
            </a:r>
          </a:p>
          <a:p>
            <a:pPr lvl="1"/>
            <a:r>
              <a:rPr lang="en-US" dirty="0"/>
              <a:t>Dayton High School</a:t>
            </a:r>
          </a:p>
          <a:p>
            <a:pPr lvl="0"/>
            <a:r>
              <a:rPr lang="en-US" dirty="0"/>
              <a:t>7th	Isaac Adams</a:t>
            </a:r>
          </a:p>
          <a:p>
            <a:pPr lvl="1"/>
            <a:r>
              <a:rPr lang="en-US" dirty="0"/>
              <a:t>Molalla High School</a:t>
            </a:r>
          </a:p>
          <a:p>
            <a:pPr lvl="0"/>
            <a:r>
              <a:rPr lang="en-US" dirty="0"/>
              <a:t>8th	Andrew Hergert</a:t>
            </a:r>
          </a:p>
          <a:p>
            <a:pPr lvl="1"/>
            <a:r>
              <a:rPr lang="en-US" dirty="0"/>
              <a:t>Tigard High School</a:t>
            </a:r>
          </a:p>
          <a:p>
            <a:pPr lvl="0"/>
            <a:r>
              <a:rPr lang="en-US" dirty="0"/>
              <a:t>9th	Addison Ley</a:t>
            </a:r>
          </a:p>
          <a:p>
            <a:pPr lvl="1"/>
            <a:r>
              <a:rPr lang="en-US" dirty="0"/>
              <a:t>Tigard High School</a:t>
            </a:r>
          </a:p>
          <a:p>
            <a:pPr lvl="0"/>
            <a:r>
              <a:rPr lang="en-US" dirty="0"/>
              <a:t>10th	Hannah Jones</a:t>
            </a:r>
          </a:p>
          <a:p>
            <a:pPr lvl="1"/>
            <a:r>
              <a:rPr lang="en-US" dirty="0"/>
              <a:t>North Marion High School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2553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Competition_Winners_Te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B65F327C-053D-A99F-A1E8-0913B337258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4682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721931" y="804889"/>
            <a:ext cx="9605635" cy="943229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Business Ethics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720044" y="2010878"/>
            <a:ext cx="9614087" cy="3448595"/>
          </a:xfrm>
        </p:spPr>
        <p:txBody>
          <a:bodyPr numCol="2"/>
          <a:lstStyle>
            <a:lvl1pPr marL="228600" marR="0" indent="-22860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marR="0" indent="0" algn="l" defTabSz="914400" rtl="0" eaLnBrk="1" fontAlgn="auto" latinLnBrk="0" hangingPunct="1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</a:lstStyle>
          <a:p>
            <a:pPr lvl="0"/>
            <a:r>
              <a:rPr lang="en-US" dirty="0"/>
              <a:t>1st	Ben Edwards, Dylan Nelson, Jack Thompson</a:t>
            </a:r>
          </a:p>
          <a:p>
            <a:pPr lvl="1"/>
            <a:r>
              <a:rPr lang="en-US" dirty="0"/>
              <a:t>Canby High School</a:t>
            </a:r>
          </a:p>
          <a:p>
            <a:pPr lvl="0"/>
            <a:r>
              <a:rPr lang="en-US" dirty="0"/>
              <a:t>2nd	Charlotte Eidel, Ethan Gateley</a:t>
            </a:r>
          </a:p>
          <a:p>
            <a:pPr lvl="1"/>
            <a:r>
              <a:rPr lang="en-US" dirty="0"/>
              <a:t>Tigard High School</a:t>
            </a:r>
          </a:p>
          <a:p>
            <a:pPr lvl="0"/>
            <a:r>
              <a:rPr lang="en-US" dirty="0"/>
              <a:t>3rd	Chloe Farrand, Adelaide Harris</a:t>
            </a:r>
          </a:p>
          <a:p>
            <a:pPr lvl="1"/>
            <a:r>
              <a:rPr lang="en-US" dirty="0"/>
              <a:t>Tigard High School</a:t>
            </a:r>
          </a:p>
          <a:p>
            <a:pPr lvl="0"/>
            <a:r>
              <a:rPr lang="en-US" dirty="0"/>
              <a:t>4th	Thomas Carney, Henry Carpenter, Mac Maccoll</a:t>
            </a:r>
          </a:p>
          <a:p>
            <a:pPr lvl="1"/>
            <a:r>
              <a:rPr lang="en-US" dirty="0"/>
              <a:t>Lincoln High School</a:t>
            </a:r>
          </a:p>
          <a:p>
            <a:pPr lvl="0"/>
            <a:r>
              <a:rPr lang="en-US" dirty="0"/>
              <a:t>5th	Grant Fensler, Caleb Jolley, Oliver Jones</a:t>
            </a:r>
          </a:p>
          <a:p>
            <a:pPr lvl="1"/>
            <a:r>
              <a:rPr lang="en-US" dirty="0"/>
              <a:t>Tigard High School</a:t>
            </a:r>
          </a:p>
          <a:p>
            <a:pPr lvl="0"/>
            <a:r>
              <a:rPr lang="en-US" dirty="0"/>
              <a:t>6th	Melina Martinez</a:t>
            </a:r>
          </a:p>
          <a:p>
            <a:pPr lvl="1"/>
            <a:r>
              <a:rPr lang="en-US" dirty="0"/>
              <a:t>Scappoose High School</a:t>
            </a:r>
          </a:p>
          <a:p>
            <a:pPr lvl="0"/>
            <a:r>
              <a:rPr lang="en-US" dirty="0"/>
              <a:t>7th	Abbigail Akin</a:t>
            </a:r>
          </a:p>
          <a:p>
            <a:pPr lvl="1"/>
            <a:r>
              <a:rPr lang="en-US" dirty="0"/>
              <a:t>North Marion High School</a:t>
            </a:r>
          </a:p>
          <a:p>
            <a:pPr lvl="0"/>
            <a:r>
              <a:rPr lang="en-US" dirty="0"/>
              <a:t>8th	Keegan Hamilton, Colton Ness, Conner Reilly</a:t>
            </a:r>
          </a:p>
          <a:p>
            <a:pPr lvl="1"/>
            <a:r>
              <a:rPr lang="en-US" dirty="0"/>
              <a:t>Tigard High School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80316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Competition_Winners_I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F6ABA94D-18CD-A6E0-0727-8EFFC5D88C8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4682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721931" y="804890"/>
            <a:ext cx="9605635" cy="943228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Business Etiquette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720044" y="2010879"/>
            <a:ext cx="9614087" cy="4107824"/>
          </a:xfrm>
        </p:spPr>
        <p:txBody>
          <a:bodyPr numCol="2"/>
          <a:lstStyle>
            <a:lvl1pPr marL="228600" marR="0" indent="-22860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marR="0" indent="0" algn="l" defTabSz="914400" rtl="0" eaLnBrk="1" fontAlgn="auto" latinLnBrk="0" hangingPunct="1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</a:lstStyle>
          <a:p>
            <a:pPr lvl="0"/>
            <a:r>
              <a:rPr lang="en-US" dirty="0"/>
              <a:t>1st	Brian Mills</a:t>
            </a:r>
          </a:p>
          <a:p>
            <a:pPr lvl="1"/>
            <a:r>
              <a:rPr lang="en-US" dirty="0"/>
              <a:t>Molalla Middle School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255303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wards of Excellence.potx" id="{63BAF227-8591-4A72-9A93-3CAE81243FB9}" vid="{53FEED59-0C69-48DF-B760-C27E7990FB5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</TotalTime>
  <Words>2714</Words>
  <Application>Microsoft Office PowerPoint</Application>
  <PresentationFormat>Widescreen</PresentationFormat>
  <Paragraphs>702</Paragraphs>
  <Slides>57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57</vt:i4>
      </vt:variant>
    </vt:vector>
  </HeadingPairs>
  <TitlesOfParts>
    <vt:vector size="61" baseType="lpstr">
      <vt:lpstr>Arial</vt:lpstr>
      <vt:lpstr>Century Gothic</vt:lpstr>
      <vt:lpstr>Wingdings 3</vt:lpstr>
      <vt:lpstr>Wisp</vt:lpstr>
      <vt:lpstr>Awards of Excellence </vt:lpstr>
      <vt:lpstr>Accounting I</vt:lpstr>
      <vt:lpstr>Accounting II</vt:lpstr>
      <vt:lpstr>Advertising</vt:lpstr>
      <vt:lpstr>Agribusiness</vt:lpstr>
      <vt:lpstr>Banking &amp; Financial Systems</vt:lpstr>
      <vt:lpstr>Business Communication</vt:lpstr>
      <vt:lpstr>Business Ethics</vt:lpstr>
      <vt:lpstr>Business Etiquette</vt:lpstr>
      <vt:lpstr>Business Law</vt:lpstr>
      <vt:lpstr>Business Management</vt:lpstr>
      <vt:lpstr>Career Exploration</vt:lpstr>
      <vt:lpstr>Client Service</vt:lpstr>
      <vt:lpstr>Computer Problem Solving</vt:lpstr>
      <vt:lpstr>Cyber Security</vt:lpstr>
      <vt:lpstr>Digital Citizenship</vt:lpstr>
      <vt:lpstr>Economics</vt:lpstr>
      <vt:lpstr>Entrepreneurship</vt:lpstr>
      <vt:lpstr>Exploring Computer Science</vt:lpstr>
      <vt:lpstr>Exploring Technology</vt:lpstr>
      <vt:lpstr>FBLA Concepts</vt:lpstr>
      <vt:lpstr>Financial Literacy</vt:lpstr>
      <vt:lpstr>Financial Math</vt:lpstr>
      <vt:lpstr>Graphic Design</vt:lpstr>
      <vt:lpstr>Health Care Administration</vt:lpstr>
      <vt:lpstr>Help Desk</vt:lpstr>
      <vt:lpstr>Hospitality &amp; Event Management</vt:lpstr>
      <vt:lpstr>Human Resource Management </vt:lpstr>
      <vt:lpstr>Impromptu Speaking</vt:lpstr>
      <vt:lpstr>Insurance &amp; Risk Management</vt:lpstr>
      <vt:lpstr>International Business</vt:lpstr>
      <vt:lpstr>Introduction to Business Communication</vt:lpstr>
      <vt:lpstr>Introduction to Business Concepts</vt:lpstr>
      <vt:lpstr>Introduction to Business Presentation</vt:lpstr>
      <vt:lpstr>Introduction to Business Procedures</vt:lpstr>
      <vt:lpstr>Introduction to FBLA</vt:lpstr>
      <vt:lpstr>Introduction to Financial Math</vt:lpstr>
      <vt:lpstr>Introduction to Information Technology</vt:lpstr>
      <vt:lpstr>Introduction to Marketing Concepts</vt:lpstr>
      <vt:lpstr>Introduction to Parliamentary Procedure</vt:lpstr>
      <vt:lpstr>Introduction to Public Speaking</vt:lpstr>
      <vt:lpstr>Job Interview</vt:lpstr>
      <vt:lpstr>Journalism</vt:lpstr>
      <vt:lpstr>Learning Strategies</vt:lpstr>
      <vt:lpstr>Marketing</vt:lpstr>
      <vt:lpstr>Networking Infrastructures</vt:lpstr>
      <vt:lpstr>Organizational Leadership</vt:lpstr>
      <vt:lpstr>Parliamentary Procedure</vt:lpstr>
      <vt:lpstr>Personal Finance</vt:lpstr>
      <vt:lpstr>Public Policy &amp; Advocacy</vt:lpstr>
      <vt:lpstr>Public Speaking</vt:lpstr>
      <vt:lpstr>Sales Presentation</vt:lpstr>
      <vt:lpstr>Securities &amp; Investments</vt:lpstr>
      <vt:lpstr>Sports &amp; Entertainment Management</vt:lpstr>
      <vt:lpstr>Supply Chain Management</vt:lpstr>
      <vt:lpstr>UX Design</vt:lpstr>
      <vt:lpstr>Word Processing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Tiffany Perez</dc:creator>
  <cp:lastModifiedBy>Tiffany Perez</cp:lastModifiedBy>
  <cp:revision>2</cp:revision>
  <dcterms:created xsi:type="dcterms:W3CDTF">2025-01-25T19:07:08Z</dcterms:created>
  <dcterms:modified xsi:type="dcterms:W3CDTF">2025-01-27T23:30:47Z</dcterms:modified>
</cp:coreProperties>
</file>