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6357" autoAdjust="0"/>
  </p:normalViewPr>
  <p:slideViewPr>
    <p:cSldViewPr snapToGrid="0">
      <p:cViewPr varScale="1">
        <p:scale>
          <a:sx n="148" d="100"/>
          <a:sy n="148" d="100"/>
        </p:scale>
        <p:origin x="1584" y="3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9D76873-5902-400C-D0CC-74A902146B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27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4990" y="1256649"/>
            <a:ext cx="8915399" cy="2262781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4989" y="3586142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76FCD6-0D91-D211-9F31-FBA8A6F7278B}"/>
              </a:ext>
            </a:extLst>
          </p:cNvPr>
          <p:cNvSpPr/>
          <p:nvPr userDrawn="1"/>
        </p:nvSpPr>
        <p:spPr>
          <a:xfrm>
            <a:off x="1334278" y="5579706"/>
            <a:ext cx="2789853" cy="811763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80CD9F-9375-F497-D487-679523D2E92E}"/>
              </a:ext>
            </a:extLst>
          </p:cNvPr>
          <p:cNvSpPr/>
          <p:nvPr userDrawn="1"/>
        </p:nvSpPr>
        <p:spPr>
          <a:xfrm>
            <a:off x="8550585" y="5143323"/>
            <a:ext cx="3336651" cy="1469424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with white text and blue and yellow triangle&#10;&#10;Description automatically generated">
            <a:extLst>
              <a:ext uri="{FF2B5EF4-FFF2-40B4-BE49-F238E27FC236}">
                <a16:creationId xmlns:a16="http://schemas.microsoft.com/office/drawing/2014/main" id="{A69BAD71-AA57-8A82-0192-017702334A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7871" y="4766873"/>
            <a:ext cx="3858075" cy="210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FED95C7-718B-9624-D0CD-01196E03A0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6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FF9018-9623-3FD8-F33F-018A55F2B0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5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{Place1}	{GroupName1}</a:t>
            </a:r>
          </a:p>
          <a:p>
            <a:pPr lvl="0"/>
            <a:r>
              <a:rPr lang="en-US" dirty="0"/>
              <a:t>{Place2}	{GroupName2}</a:t>
            </a:r>
          </a:p>
          <a:p>
            <a:pPr lvl="0"/>
            <a:r>
              <a:rPr lang="en-US" dirty="0"/>
              <a:t>{Place3}	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{Place4}	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{Place5}	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682414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{Place6}	{GroupName6}</a:t>
            </a:r>
          </a:p>
          <a:p>
            <a:pPr lvl="0"/>
            <a:r>
              <a:rPr lang="en-US" dirty="0"/>
              <a:t>{Place7}	{GroupName7}</a:t>
            </a:r>
          </a:p>
          <a:p>
            <a:pPr lvl="0"/>
            <a:r>
              <a:rPr lang="en-US" dirty="0"/>
              <a:t>{Place8}	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{Place9}	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{Place10}	{GroupName10}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1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56E3A7-2350-D248-3578-5B308CD79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8637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16750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3B5739-9355-4A68-8BD3-EB671FADB653}"/>
              </a:ext>
            </a:extLst>
          </p:cNvPr>
          <p:cNvSpPr txBox="1">
            <a:spLocks/>
          </p:cNvSpPr>
          <p:nvPr userDrawn="1"/>
        </p:nvSpPr>
        <p:spPr>
          <a:xfrm>
            <a:off x="1714670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20768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1B3216-6BEF-ACAE-C097-DC8FF56EF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6804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471043-8ED4-4337-A0DA-F82DC0A0CC17}"/>
              </a:ext>
            </a:extLst>
          </p:cNvPr>
          <p:cNvSpPr txBox="1">
            <a:spLocks/>
          </p:cNvSpPr>
          <p:nvPr userDrawn="1"/>
        </p:nvSpPr>
        <p:spPr>
          <a:xfrm>
            <a:off x="1722836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ADBF2A-988E-4CE4-A859-EB2E5AE7436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24917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7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999726-1C33-9366-B7B5-5413D8DDC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43132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41246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{GroupName1}</a:t>
            </a:r>
          </a:p>
          <a:p>
            <a:pPr lvl="0"/>
            <a:r>
              <a:rPr lang="en-US" dirty="0"/>
              <a:t>{GroupName2}</a:t>
            </a:r>
          </a:p>
          <a:p>
            <a:pPr lvl="0"/>
            <a:r>
              <a:rPr lang="en-US" dirty="0"/>
              <a:t>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703615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{GroupName6}</a:t>
            </a:r>
          </a:p>
          <a:p>
            <a:pPr lvl="0"/>
            <a:r>
              <a:rPr lang="en-US" dirty="0"/>
              <a:t>{GroupName7}</a:t>
            </a:r>
          </a:p>
          <a:p>
            <a:pPr lvl="0"/>
            <a:r>
              <a:rPr lang="en-US" dirty="0"/>
              <a:t>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{GroupName10}</a:t>
            </a:r>
          </a:p>
          <a:p>
            <a:pPr lvl="0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36F4D5-8681-4425-930C-F420ACC3C14F}"/>
              </a:ext>
            </a:extLst>
          </p:cNvPr>
          <p:cNvSpPr txBox="1">
            <a:spLocks/>
          </p:cNvSpPr>
          <p:nvPr userDrawn="1"/>
        </p:nvSpPr>
        <p:spPr>
          <a:xfrm>
            <a:off x="1722835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65799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Vers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EFAFC-C781-535F-1B69-A7C2051AC8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9217" y="804889"/>
            <a:ext cx="9605635" cy="105930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[Don’t Delete This layout]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8EEBA4-0CA5-4DE7-91A4-A7C2BBAA12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9605635" cy="344859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This layout is used for Blue Panda versioning. Deleting or modifying this slide can result in this template not being valid for Blue Panda to process.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42A9A94-D7F8-4FD7-A35B-84A9DCF27A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84232" y="5623262"/>
            <a:ext cx="1061798" cy="105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5" r:id="rId3"/>
    <p:sldLayoutId id="2147483664" r:id="rId4"/>
    <p:sldLayoutId id="2147483662" r:id="rId5"/>
    <p:sldLayoutId id="2147483672" r:id="rId6"/>
    <p:sldLayoutId id="2147483673" r:id="rId7"/>
    <p:sldLayoutId id="2147483674" r:id="rId8"/>
    <p:sldLayoutId id="2147483663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29A0-7D04-49E7-8355-27EE381C2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4989" y="1166219"/>
            <a:ext cx="9015599" cy="2262781"/>
          </a:xfrm>
        </p:spPr>
        <p:txBody>
          <a:bodyPr/>
          <a:lstStyle/>
          <a:p>
            <a:r>
              <a:rPr lang="en-US" dirty="0"/>
              <a:t>Awards of Excellence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B7289-0886-4F39-8DBB-04381459F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4989" y="3578121"/>
            <a:ext cx="8915399" cy="1126283"/>
          </a:xfrm>
        </p:spPr>
        <p:txBody>
          <a:bodyPr/>
          <a:lstStyle/>
          <a:p>
            <a:r>
              <a:rPr lang="en-US" dirty="0"/>
              <a:t>Columbia Delta Regional Skills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165655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Eva Swoyer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Emily Locke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3rd	Kaylee Osterkamp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4th	Aiden Chen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5th	Frederick Zahr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6th	Noel Gutierrez Valencia</a:t>
            </a:r>
          </a:p>
          <a:p>
            <a:pPr lvl="1"/>
            <a:r>
              <a:rPr lang="en-US" dirty="0"/>
              <a:t>Tillamook High School</a:t>
            </a:r>
          </a:p>
          <a:p>
            <a:pPr lvl="0"/>
            <a:r>
              <a:rPr lang="en-US" dirty="0"/>
              <a:t>7th	Amaya Teeples</a:t>
            </a:r>
          </a:p>
          <a:p>
            <a:pPr lvl="1"/>
            <a:r>
              <a:rPr lang="en-US" dirty="0"/>
              <a:t>Molalla High School</a:t>
            </a:r>
          </a:p>
          <a:p>
            <a:pPr lvl="0"/>
            <a:r>
              <a:rPr lang="en-US" dirty="0"/>
              <a:t>8th	Ebony Pedraza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9th	Caleb Jolley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10th	Tobin Santos</a:t>
            </a:r>
          </a:p>
          <a:p>
            <a:pPr lvl="1"/>
            <a:r>
              <a:rPr lang="en-US" dirty="0"/>
              <a:t>Seaside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Hayden Jeffery, Hunter Jeffery, Ronin Usher</a:t>
            </a:r>
          </a:p>
          <a:p>
            <a:pPr lvl="1"/>
            <a:r>
              <a:rPr lang="en-US" dirty="0"/>
              <a:t>Canby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Career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Brian Mills</a:t>
            </a:r>
          </a:p>
          <a:p>
            <a:pPr lvl="1"/>
            <a:r>
              <a:rPr lang="en-US" dirty="0"/>
              <a:t>Molalla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Client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Daisy Smith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Skyler Parent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3rd	Ashton Benke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4th	Alexa Sheldon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5th	Sam Sparkman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6th	Diego Wilson</a:t>
            </a:r>
          </a:p>
          <a:p>
            <a:pPr lvl="1"/>
            <a:r>
              <a:rPr lang="en-US" dirty="0"/>
              <a:t>Tualatin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Computer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Olly Fry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2nd	Isaac Adams</a:t>
            </a:r>
          </a:p>
          <a:p>
            <a:pPr lvl="1"/>
            <a:r>
              <a:rPr lang="en-US" dirty="0"/>
              <a:t>Molalla High School</a:t>
            </a:r>
          </a:p>
          <a:p>
            <a:pPr lvl="0"/>
            <a:r>
              <a:rPr lang="en-US" dirty="0"/>
              <a:t>3rd	Aidet Olvera Nolazco</a:t>
            </a:r>
          </a:p>
          <a:p>
            <a:pPr lvl="1"/>
            <a:r>
              <a:rPr lang="en-US" dirty="0"/>
              <a:t>Seaside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Cyber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Evelia Haines</a:t>
            </a:r>
          </a:p>
          <a:p>
            <a:pPr lvl="1"/>
            <a:r>
              <a:rPr lang="en-US" dirty="0"/>
              <a:t>Tillamook High School</a:t>
            </a:r>
          </a:p>
          <a:p>
            <a:pPr lvl="0"/>
            <a:r>
              <a:rPr lang="en-US" dirty="0"/>
              <a:t>2nd	Aidet Olvera Nolazco</a:t>
            </a:r>
          </a:p>
          <a:p>
            <a:pPr lvl="1"/>
            <a:r>
              <a:rPr lang="en-US" dirty="0"/>
              <a:t>Seaside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Digital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Cayson  Koberstein</a:t>
            </a:r>
          </a:p>
          <a:p>
            <a:pPr lvl="1"/>
            <a:r>
              <a:rPr lang="en-US" dirty="0"/>
              <a:t>Molalla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Ella Li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2nd	Mark Albert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3rd	Nicholas Jugo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4th	Lyan Abdulhaq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5th	Dayeon Oh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6th	Harper Bliss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7th	Georgia Boughal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8th	Kiarra Belli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9th	Addison Hensley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10th	Natalie Herrera</a:t>
            </a:r>
          </a:p>
          <a:p>
            <a:pPr lvl="1"/>
            <a:r>
              <a:rPr lang="en-US" dirty="0"/>
              <a:t>Tillamook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Ben Wright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Sarah Vieten</a:t>
            </a:r>
          </a:p>
          <a:p>
            <a:pPr lvl="1"/>
            <a:r>
              <a:rPr lang="en-US" dirty="0"/>
              <a:t>Tillamook High School</a:t>
            </a:r>
          </a:p>
          <a:p>
            <a:pPr lvl="0"/>
            <a:r>
              <a:rPr lang="en-US" dirty="0"/>
              <a:t>3rd	Gracie Carter, Ava Kennelly, Fia Swanson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4th	Hannah Nunn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5th	Jaeshaun Brandon, Brayden Hang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6th	Oscar Haslam</a:t>
            </a:r>
          </a:p>
          <a:p>
            <a:pPr lvl="1"/>
            <a:r>
              <a:rPr lang="en-US" dirty="0"/>
              <a:t>Tualatin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Alexandria Comer</a:t>
            </a:r>
          </a:p>
          <a:p>
            <a:pPr lvl="1"/>
            <a:r>
              <a:rPr lang="en-US" dirty="0"/>
              <a:t>Molalla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Accounting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Olivia Pham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2nd	Nina Ichikawa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3rd	Payten Roth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4th	Ashton Benke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5th	Nayeli Rendon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6th	Isabelle Rinehart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7th	Kamri Robertson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8th	Matthew Verboort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9th	Hannah Jones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10th	Eduardo Tapia Hernandez</a:t>
            </a:r>
          </a:p>
          <a:p>
            <a:pPr lvl="1"/>
            <a:r>
              <a:rPr lang="en-US" dirty="0"/>
              <a:t>North Marion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Cayson  Koberstein</a:t>
            </a:r>
          </a:p>
          <a:p>
            <a:pPr lvl="1"/>
            <a:r>
              <a:rPr lang="en-US" dirty="0"/>
              <a:t>Molalla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FBLA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Rylan Cooper</a:t>
            </a:r>
          </a:p>
          <a:p>
            <a:pPr lvl="1"/>
            <a:r>
              <a:rPr lang="en-US" dirty="0"/>
              <a:t>Molalla Middle School</a:t>
            </a:r>
          </a:p>
          <a:p>
            <a:pPr lvl="0"/>
            <a:r>
              <a:rPr lang="en-US" dirty="0"/>
              <a:t>2nd	Sariah Plaisance</a:t>
            </a:r>
          </a:p>
          <a:p>
            <a:pPr lvl="1"/>
            <a:r>
              <a:rPr lang="en-US" dirty="0"/>
              <a:t>Molalla Middle School</a:t>
            </a:r>
          </a:p>
          <a:p>
            <a:pPr lvl="0"/>
            <a:r>
              <a:rPr lang="en-US" dirty="0"/>
              <a:t>3rd	Alexander Bovey</a:t>
            </a:r>
          </a:p>
          <a:p>
            <a:pPr lvl="1"/>
            <a:r>
              <a:rPr lang="en-US" dirty="0"/>
              <a:t>Molalla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Financial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Courtney Brush</a:t>
            </a:r>
          </a:p>
          <a:p>
            <a:pPr lvl="1"/>
            <a:r>
              <a:rPr lang="en-US" dirty="0"/>
              <a:t>Molalla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Financial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Ella Li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2nd	Gracie Carter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3rd	Clyde Rosenberg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4th	Freddy Zamora-Ortega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5th	Paxton Tomczyk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6th	Nayun Lee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7th	Darren Swoyer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8th	Aliza Brainerd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9th	Michelle Cheng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10th	Ethan Jeffery</a:t>
            </a:r>
          </a:p>
          <a:p>
            <a:pPr lvl="1"/>
            <a:r>
              <a:rPr lang="en-US" dirty="0"/>
              <a:t>Canby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Graphic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Vanessa Lao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April Angeles, Aaliyah Flores, Yohali Frias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3rd	Madison Talarico</a:t>
            </a:r>
          </a:p>
          <a:p>
            <a:pPr lvl="1"/>
            <a:r>
              <a:rPr lang="en-US" dirty="0"/>
              <a:t>Molalla High School</a:t>
            </a:r>
          </a:p>
          <a:p>
            <a:pPr lvl="0"/>
            <a:r>
              <a:rPr lang="en-US" dirty="0"/>
              <a:t>4th	Chloe Farrand, Adelaide Harris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5th	Lillie Brooks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6th	JJ Foster, Ivan Garcia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7th	Jackson Elder, Grayson Miner</a:t>
            </a:r>
          </a:p>
          <a:p>
            <a:pPr lvl="1"/>
            <a:r>
              <a:rPr lang="en-US" dirty="0"/>
              <a:t>Scappoose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Health Care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Daniel Ahranjani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2nd	Kennady Hoag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3rd	Hope Bomar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4th	Isabelle Rinehart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5th	Allison Kirkbride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6th	Jasmine Jones</a:t>
            </a:r>
          </a:p>
          <a:p>
            <a:pPr lvl="1"/>
            <a:r>
              <a:rPr lang="en-US" dirty="0"/>
              <a:t>Neah - Kah - Nie High School</a:t>
            </a:r>
          </a:p>
          <a:p>
            <a:pPr lvl="0"/>
            <a:r>
              <a:rPr lang="en-US" dirty="0"/>
              <a:t>7th	Ella Boles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8th	Addison Flint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9th	Hillary Milian-Pamatz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10th	Kendra Fuller</a:t>
            </a:r>
          </a:p>
          <a:p>
            <a:pPr lvl="1"/>
            <a:r>
              <a:rPr lang="en-US" dirty="0"/>
              <a:t>Dayton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Help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Parker Morgan</a:t>
            </a:r>
          </a:p>
          <a:p>
            <a:pPr lvl="1"/>
            <a:r>
              <a:rPr lang="en-US" dirty="0"/>
              <a:t>Tualatin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Hospitality &amp; Event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Charlie Leader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Ethan Jeffery, Hayden Jeffery, Hunter Jeffery</a:t>
            </a:r>
          </a:p>
          <a:p>
            <a:pPr lvl="1"/>
            <a:r>
              <a:rPr lang="en-US" dirty="0"/>
              <a:t>Canby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Human Resource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Payton Hamman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Aliza Brainerd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3rd	Jett Ekstrom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4th	Leah Jenson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5th	Anna Mimnaugh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6th	Hope Bomar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7th	Nate Wheeler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8th	Savana Pedraza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9th	Maria Herrera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10th	Baylee Bishop</a:t>
            </a:r>
          </a:p>
          <a:p>
            <a:pPr lvl="1"/>
            <a:r>
              <a:rPr lang="en-US" dirty="0"/>
              <a:t>Seaside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Impromptu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Louise Elshaug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Aubrey Strang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3rd	Peter Crosby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4th	Payton Hamman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5th	Elie Um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6th	Kaiden Russell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7th	Valentina Baytos</a:t>
            </a:r>
          </a:p>
          <a:p>
            <a:pPr lvl="1"/>
            <a:r>
              <a:rPr lang="en-US" dirty="0"/>
              <a:t>Tigard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Accounting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Jihoo Lim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2nd	Nayeli Rendon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3rd	Riley Patzer</a:t>
            </a:r>
          </a:p>
          <a:p>
            <a:pPr lvl="1"/>
            <a:r>
              <a:rPr lang="en-US" dirty="0"/>
              <a:t>North Marion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Insurance &amp;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Brooklyn Schmidt</a:t>
            </a:r>
          </a:p>
          <a:p>
            <a:pPr lvl="1"/>
            <a:r>
              <a:rPr lang="en-US" dirty="0"/>
              <a:t>Scappoose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International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Miriam Johnson, Kayla Moon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2nd	Sydney Mcdonald, Lea Olivares Raudes, Kayla Vo</a:t>
            </a:r>
          </a:p>
          <a:p>
            <a:pPr lvl="1"/>
            <a:r>
              <a:rPr lang="en-US" dirty="0"/>
              <a:t>Tualatin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Dhruvika Vadapu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2nd	Selena Anderberg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3rd	Marlow Kramer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4th	Alita Arkhangelskaya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5th	Nethra Balakumar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6th	Landen Brundage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7th	Dallas Hughes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8th	Danika Rose Cox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9th	Joey Chen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10th	Eduardo Tapia Hernandez</a:t>
            </a:r>
          </a:p>
          <a:p>
            <a:pPr lvl="1"/>
            <a:r>
              <a:rPr lang="en-US" dirty="0"/>
              <a:t>North Marion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Arthur Shannon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2nd	Dallas Hughes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3rd	Keaton Rader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4th	Benjamin Boswell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5th	Tobin Santos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6th	Brandon Spalding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7th	Stella Ensign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8th	Colby Jones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9th	Araya Edwards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10th	Finley Jensen</a:t>
            </a:r>
          </a:p>
          <a:p>
            <a:pPr lvl="1"/>
            <a:r>
              <a:rPr lang="en-US" dirty="0"/>
              <a:t>Tualatin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Jade Malech, Raleigh Rice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2nd	Briana Kaer, Dhruvika Vadapu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3rd	Layla Auvil, Nethra Balakumar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4th	Natalie Howard, Haley Zieres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5th	Addison Carter, Kristin Vissers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6th	Bella Gonzalez</a:t>
            </a:r>
          </a:p>
          <a:p>
            <a:pPr lvl="1"/>
            <a:r>
              <a:rPr lang="en-US" dirty="0"/>
              <a:t>Tigard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Addison Carter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2nd	Svetlana Avila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3rd	Sophia Saso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4th	Kristin Vissers</a:t>
            </a:r>
          </a:p>
          <a:p>
            <a:pPr lvl="1"/>
            <a:r>
              <a:rPr lang="en-US" dirty="0"/>
              <a:t>Canby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FBLA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Skyler Parent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2nd	Oscar Haslam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3rd	Finley Jensen</a:t>
            </a:r>
          </a:p>
          <a:p>
            <a:pPr lvl="1"/>
            <a:r>
              <a:rPr lang="en-US" dirty="0"/>
              <a:t>Tualatin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Financial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Naomi Grosenbach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2nd	Suraya Desai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3rd	Sam Sparkman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4th	Alita Arkhangelskaya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5th	Keaton Rader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6th	Arthur Shannon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7th	Jonah Lucey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8th	Eva Swoyer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9th	Aedan Shea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10th	Gorman Jaeger</a:t>
            </a:r>
          </a:p>
          <a:p>
            <a:pPr lvl="1"/>
            <a:r>
              <a:rPr lang="en-US" dirty="0"/>
              <a:t>Lincoln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Information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Olly Fry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2nd	Naomi Grosenbach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3rd	Kane Israel</a:t>
            </a:r>
          </a:p>
          <a:p>
            <a:pPr lvl="1"/>
            <a:r>
              <a:rPr lang="en-US" dirty="0"/>
              <a:t>Seaside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Marketing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Landen Brundage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2nd	Elise Dyer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3rd	Cameron Forbes-Levy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4th	Brandon Spalding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5th	Chet Kinsman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6th	Layla Auvil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7th	Briana Kaer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8th	Stella Ensign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9th	Sophia Saso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10th	Svetlana Avila</a:t>
            </a:r>
          </a:p>
          <a:p>
            <a:pPr lvl="1"/>
            <a:r>
              <a:rPr lang="en-US" dirty="0"/>
              <a:t>Seaside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Morgan Habecker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2nd	Wesley Kerns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3rd	Ava Kennelly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4th	Fia Swanson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5th	Estelle Reeves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6th	Ashley Masters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7th	Braden Tieu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8th	Trinity  Austin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9th	Parker Morgan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10th	Jamie Mitsuyoshi</a:t>
            </a:r>
          </a:p>
          <a:p>
            <a:pPr lvl="1"/>
            <a:r>
              <a:rPr lang="en-US" dirty="0"/>
              <a:t>Tualatin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Parliamentary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Sammy Wheeler</a:t>
            </a:r>
          </a:p>
          <a:p>
            <a:pPr lvl="1"/>
            <a:r>
              <a:rPr lang="en-US" dirty="0"/>
              <a:t>Lincoln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Ronav Sharma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2nd	Finley Murphy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3rd	Danika Rose Cox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4th	Aedan Shea</a:t>
            </a:r>
          </a:p>
          <a:p>
            <a:pPr lvl="1"/>
            <a:r>
              <a:rPr lang="en-US" dirty="0"/>
              <a:t>Scappoose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Job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Charlie Leader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Jett Ekstrom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3rd	kwynn johnston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4th	Aiden Lopez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5th	Evelia Haines</a:t>
            </a:r>
          </a:p>
          <a:p>
            <a:pPr lvl="1"/>
            <a:r>
              <a:rPr lang="en-US" dirty="0"/>
              <a:t>Tillamook High School</a:t>
            </a:r>
          </a:p>
          <a:p>
            <a:pPr lvl="0"/>
            <a:r>
              <a:rPr lang="en-US" dirty="0"/>
              <a:t>6th	Olen Massey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7th	Maddie Fox</a:t>
            </a:r>
          </a:p>
          <a:p>
            <a:pPr lvl="1"/>
            <a:r>
              <a:rPr lang="en-US" dirty="0"/>
              <a:t>Canby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Journalism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Ally Miller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Kaiden Russell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3rd	Morgan Habecker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4th	Emily Locke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5th	Kate Briggs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6th	Chantrell Lee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7th	Ashley Masters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8th	Kiera Grant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9th	Lea Olivares Raudes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10th	Kyan Harper</a:t>
            </a:r>
          </a:p>
          <a:p>
            <a:pPr lvl="1"/>
            <a:r>
              <a:rPr lang="en-US" dirty="0"/>
              <a:t>Seaside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Learning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Emma Hansen</a:t>
            </a:r>
          </a:p>
          <a:p>
            <a:pPr lvl="1"/>
            <a:r>
              <a:rPr lang="en-US" dirty="0"/>
              <a:t>Molalla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Lyan Abdulhaq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2nd	Chet Kinsman, Jonah Lucey, Olen Massey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3rd	Miriam Johnson, Kayla Moon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4th	Juniper Hanson, Katie Spillum, Gabriella Walker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5th	Wesley Kerns, Camden McCormack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6th	Mark Albert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7th	Charlotte Eidel, Ethan Gateley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8th	Matvey Klebleev, Kota Zemsky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9th	Taylor Winborne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10th	Miley Cendejas Martinez</a:t>
            </a:r>
          </a:p>
          <a:p>
            <a:pPr lvl="1"/>
            <a:r>
              <a:rPr lang="en-US" dirty="0"/>
              <a:t>Tigard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Networking Infrastructures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Kayla Vo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2nd	Sydney Mcdonald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3rd	Peyton Behrens</a:t>
            </a:r>
          </a:p>
          <a:p>
            <a:pPr lvl="1"/>
            <a:r>
              <a:rPr lang="en-US" dirty="0"/>
              <a:t>Dayton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Organizational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Anna Mimnaugh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2nd	Chantrell Lee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3rd	Enzo Szeto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4th	Nina Ichikawa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5th	Leah Jenson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6th	Harper Bliss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7th	Ruby Hucek Marteeny</a:t>
            </a:r>
          </a:p>
          <a:p>
            <a:pPr lvl="1"/>
            <a:r>
              <a:rPr lang="en-US" dirty="0"/>
              <a:t>Neah - Kah - Nie High School</a:t>
            </a:r>
          </a:p>
          <a:p>
            <a:pPr lvl="0"/>
            <a:r>
              <a:rPr lang="en-US" dirty="0"/>
              <a:t>8th	Kaylee Anderson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9th	Addison Flint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10th	Savana Pedraza</a:t>
            </a:r>
          </a:p>
          <a:p>
            <a:pPr lvl="1"/>
            <a:r>
              <a:rPr lang="en-US" dirty="0"/>
              <a:t>Seaside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Parliamentary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Rylie Hedgecock, kwynn johnston, Kyra Navari, Macie Wilson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2nd	Darren Swoyer, Zackary Whitworth-Painter-Swayze, Ben Wright, Freddy Zamora-Ortega</a:t>
            </a:r>
          </a:p>
          <a:p>
            <a:pPr lvl="1"/>
            <a:r>
              <a:rPr lang="en-US" dirty="0"/>
              <a:t>Scappoose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Personal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Akim Arkhangelski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2nd	Camden McCormack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3rd	Maddie Fox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4th	Faris Alzgal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5th	Declan Kenny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6th	Sachin Cummings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7th	Ella Boles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8th	Mason Malensek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9th	Mia McLean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10th	Bryson Josi</a:t>
            </a:r>
          </a:p>
          <a:p>
            <a:pPr lvl="1"/>
            <a:r>
              <a:rPr lang="en-US" dirty="0"/>
              <a:t>Tillamook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Agribusiness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Bella Gonzalez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2nd	Owen Wright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3rd	Riley Patzer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4th	Kendra Fuller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5th	David Ayala</a:t>
            </a:r>
          </a:p>
          <a:p>
            <a:pPr lvl="1"/>
            <a:r>
              <a:rPr lang="en-US" dirty="0"/>
              <a:t>Neah - Kah - Nie High School</a:t>
            </a:r>
          </a:p>
          <a:p>
            <a:pPr lvl="0"/>
            <a:r>
              <a:rPr lang="en-US" dirty="0"/>
              <a:t>6th	Ebony Pedraza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7th	Daisy Smith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8th	Hillary Milian-Pamatz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9th	Pakwan` Rungjaturont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10th	Zackery Peck</a:t>
            </a:r>
          </a:p>
          <a:p>
            <a:pPr lvl="1"/>
            <a:r>
              <a:rPr lang="en-US" dirty="0"/>
              <a:t>Canby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Policy &amp;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Owen Ritter</a:t>
            </a:r>
          </a:p>
          <a:p>
            <a:pPr lvl="1"/>
            <a:r>
              <a:rPr lang="en-US" dirty="0"/>
              <a:t>Molalla High School</a:t>
            </a:r>
          </a:p>
          <a:p>
            <a:pPr lvl="0"/>
            <a:r>
              <a:rPr lang="en-US" dirty="0"/>
              <a:t>2nd	Zackary Whitworth-Painter-Swayze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3rd	Kyan Harper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4th	Maria Cacatzun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5th	Carter Jordan</a:t>
            </a:r>
          </a:p>
          <a:p>
            <a:pPr lvl="1"/>
            <a:r>
              <a:rPr lang="en-US" dirty="0"/>
              <a:t>Tigard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Aubrey Strang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Melina Martinez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3rd	Aimie Beutler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4th	Kennady Hoag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5th	Kaylee Osterkamp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6th	Aiden Lopez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7th	Lillie Brooks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8th	Rowan Smith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9th	Louise Elshaug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10th	Hannah Nunn</a:t>
            </a:r>
          </a:p>
          <a:p>
            <a:pPr lvl="1"/>
            <a:r>
              <a:rPr lang="en-US" dirty="0"/>
              <a:t>Scappoose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Sales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Valentina Baytos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2nd	Juniper Hanson, Katie Spillum, Gabriella Walker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3rd	Derek Yan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4th	Jamie Mitsuyoshi, Olivia Pham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5th	Thomas Leeper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6th	Anders Lien, Riley Madau, Alexander Nickle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7th	Kate Briggs, Kiera Grant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8th	Abbigail Akin, Peter Crosby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9th	Natalie Herrera, Sarah Vieten</a:t>
            </a:r>
          </a:p>
          <a:p>
            <a:pPr lvl="1"/>
            <a:r>
              <a:rPr lang="en-US" dirty="0"/>
              <a:t>Tillamook High School</a:t>
            </a:r>
          </a:p>
          <a:p>
            <a:pPr lvl="0"/>
            <a:r>
              <a:rPr lang="en-US" dirty="0"/>
              <a:t>10th	Jacob Lewis, Enzo Szeto</a:t>
            </a:r>
          </a:p>
          <a:p>
            <a:pPr lvl="1"/>
            <a:r>
              <a:rPr lang="en-US" dirty="0"/>
              <a:t>Tualatin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Securities &amp;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Dane Schneidmiller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2nd	Alexander Nickle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3rd	Bryson Josi</a:t>
            </a:r>
          </a:p>
          <a:p>
            <a:pPr lvl="1"/>
            <a:r>
              <a:rPr lang="en-US" dirty="0"/>
              <a:t>Tillamook High School</a:t>
            </a:r>
          </a:p>
          <a:p>
            <a:pPr lvl="0"/>
            <a:r>
              <a:rPr lang="en-US" dirty="0"/>
              <a:t>4th	Sylar Potter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5th	Jacob Lewis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6th	Aila Walker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7th	Anders Lien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8th	Kade Fisher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9th	Riley Madau</a:t>
            </a:r>
          </a:p>
          <a:p>
            <a:pPr lvl="1"/>
            <a:r>
              <a:rPr lang="en-US" dirty="0"/>
              <a:t>Tualatin High School</a:t>
            </a:r>
          </a:p>
          <a:p>
            <a:pPr lvl="0"/>
            <a:r>
              <a:rPr lang="en-US" dirty="0"/>
              <a:t>10th	Harper Barlow</a:t>
            </a:r>
          </a:p>
          <a:p>
            <a:pPr lvl="1"/>
            <a:r>
              <a:rPr lang="en-US" dirty="0"/>
              <a:t>Neah - Kah - Nie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Sports &amp; Entertainment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Quinn Byars, Ethan Chang, Adam Faik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2nd	Jai Keswani, Cayden Laughton, Max Mazie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3rd	Jack Muirhead, Nicolas Sanchez, Nathan Srinivasan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4th	Thomas Carney, Henry Carpenter, Mac Maccoll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5th	Kellen Kafoury, Miles  Novy-hildesley, Harlan Novy-marx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6th	Ava Dinsmoor, Dylan Mccleary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7th	Maxwell Kurtz, Tyler Moore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8th	Kade Fisher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9th	Jack Hagen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10th	Bailey Gross, Carsten Jacobson, Benjamin Kane</a:t>
            </a:r>
          </a:p>
          <a:p>
            <a:pPr lvl="1"/>
            <a:r>
              <a:rPr lang="en-US" dirty="0"/>
              <a:t>Lincoln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Supply Chain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Jack Hagen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2nd	Georgia Boughal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3rd	Quentin Koler</a:t>
            </a:r>
          </a:p>
          <a:p>
            <a:pPr lvl="1"/>
            <a:r>
              <a:rPr lang="en-US" dirty="0"/>
              <a:t>Scappoose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UX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Mason Malensek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2nd	Mya Feeney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3rd	Mylie Duran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4th	Lachlan Meyer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5th	Pakwan` Rungjaturont</a:t>
            </a:r>
          </a:p>
          <a:p>
            <a:pPr lvl="1"/>
            <a:r>
              <a:rPr lang="en-US" dirty="0"/>
              <a:t>Dayton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Word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Nicholas Sano</a:t>
            </a:r>
          </a:p>
          <a:p>
            <a:pPr lvl="1"/>
            <a:r>
              <a:rPr lang="en-US" dirty="0"/>
              <a:t>Molalla High School</a:t>
            </a:r>
          </a:p>
          <a:p>
            <a:pPr lvl="0"/>
            <a:r>
              <a:rPr lang="en-US" dirty="0"/>
              <a:t>2nd	Gaby Gonzalez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3rd	Bryar Konruff</a:t>
            </a:r>
          </a:p>
          <a:p>
            <a:pPr lvl="1"/>
            <a:r>
              <a:rPr lang="en-US" dirty="0"/>
              <a:t>Neah - Kah - Nie High School</a:t>
            </a:r>
          </a:p>
          <a:p>
            <a:pPr lvl="0"/>
            <a:r>
              <a:rPr lang="en-US" dirty="0"/>
              <a:t>4th	Colby Jones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5th	Jasmine Pena Gaspar</a:t>
            </a:r>
          </a:p>
          <a:p>
            <a:pPr lvl="1"/>
            <a:r>
              <a:rPr lang="en-US" dirty="0"/>
              <a:t>North Marion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Banking &amp; Financial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Ronav Sharma</a:t>
            </a:r>
          </a:p>
          <a:p>
            <a:pPr lvl="1"/>
            <a:r>
              <a:rPr lang="en-US" dirty="0"/>
              <a:t>Oregon Episcopal School</a:t>
            </a:r>
          </a:p>
          <a:p>
            <a:pPr lvl="0"/>
            <a:r>
              <a:rPr lang="en-US" dirty="0"/>
              <a:t>2nd	Addison Hensley, Vincent Sadighi</a:t>
            </a:r>
          </a:p>
          <a:p>
            <a:pPr lvl="1"/>
            <a:r>
              <a:rPr lang="en-US" dirty="0"/>
              <a:t>Tualatin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Akim Arkhangelski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2nd	Ronin Usher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3rd	Michelle Cheng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4th	Alexander Bilyeu</a:t>
            </a:r>
          </a:p>
          <a:p>
            <a:pPr lvl="1"/>
            <a:r>
              <a:rPr lang="en-US" dirty="0"/>
              <a:t>Seaside Union High School</a:t>
            </a:r>
          </a:p>
          <a:p>
            <a:pPr lvl="0"/>
            <a:r>
              <a:rPr lang="en-US" dirty="0"/>
              <a:t>5th	Brooklyn Schmidt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6th	Rylie Hedgecock</a:t>
            </a:r>
          </a:p>
          <a:p>
            <a:pPr lvl="1"/>
            <a:r>
              <a:rPr lang="en-US" dirty="0"/>
              <a:t>Dayton High School</a:t>
            </a:r>
          </a:p>
          <a:p>
            <a:pPr lvl="0"/>
            <a:r>
              <a:rPr lang="en-US" dirty="0"/>
              <a:t>7th	Isaac Adams</a:t>
            </a:r>
          </a:p>
          <a:p>
            <a:pPr lvl="1"/>
            <a:r>
              <a:rPr lang="en-US" dirty="0"/>
              <a:t>Molalla High School</a:t>
            </a:r>
          </a:p>
          <a:p>
            <a:pPr lvl="0"/>
            <a:r>
              <a:rPr lang="en-US" dirty="0"/>
              <a:t>8th	Andrew Hergert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9th	Addison Ley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10th	Hannah Jones</a:t>
            </a:r>
          </a:p>
          <a:p>
            <a:pPr lvl="1"/>
            <a:r>
              <a:rPr lang="en-US" dirty="0"/>
              <a:t>North Marion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Ben Edwards, Dylan Nelson, Jack Thompson</a:t>
            </a:r>
          </a:p>
          <a:p>
            <a:pPr lvl="1"/>
            <a:r>
              <a:rPr lang="en-US" dirty="0"/>
              <a:t>Canby High School</a:t>
            </a:r>
          </a:p>
          <a:p>
            <a:pPr lvl="0"/>
            <a:r>
              <a:rPr lang="en-US" dirty="0"/>
              <a:t>2nd	Charlotte Eidel, Ethan Gateley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3rd	Chloe Farrand, Adelaide Harris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4th	Thomas Carney, Henry Carpenter, Mac Maccoll</a:t>
            </a:r>
          </a:p>
          <a:p>
            <a:pPr lvl="1"/>
            <a:r>
              <a:rPr lang="en-US" dirty="0"/>
              <a:t>Lincoln High School</a:t>
            </a:r>
          </a:p>
          <a:p>
            <a:pPr lvl="0"/>
            <a:r>
              <a:rPr lang="en-US" dirty="0"/>
              <a:t>5th	Grant Fensler, Caleb Jolley, Oliver Jones</a:t>
            </a:r>
          </a:p>
          <a:p>
            <a:pPr lvl="1"/>
            <a:r>
              <a:rPr lang="en-US" dirty="0"/>
              <a:t>Tigard High School</a:t>
            </a:r>
          </a:p>
          <a:p>
            <a:pPr lvl="0"/>
            <a:r>
              <a:rPr lang="en-US" dirty="0"/>
              <a:t>6th	Melina Martinez</a:t>
            </a:r>
          </a:p>
          <a:p>
            <a:pPr lvl="1"/>
            <a:r>
              <a:rPr lang="en-US" dirty="0"/>
              <a:t>Scappoose High School</a:t>
            </a:r>
          </a:p>
          <a:p>
            <a:pPr lvl="0"/>
            <a:r>
              <a:rPr lang="en-US" dirty="0"/>
              <a:t>7th	Abbigail Akin</a:t>
            </a:r>
          </a:p>
          <a:p>
            <a:pPr lvl="1"/>
            <a:r>
              <a:rPr lang="en-US" dirty="0"/>
              <a:t>North Marion High School</a:t>
            </a:r>
          </a:p>
          <a:p>
            <a:pPr lvl="0"/>
            <a:r>
              <a:rPr lang="en-US" dirty="0"/>
              <a:t>8th	Keegan Hamilton, Colton Ness, Conner Reilly</a:t>
            </a:r>
          </a:p>
          <a:p>
            <a:pPr lvl="1"/>
            <a:r>
              <a:rPr lang="en-US" dirty="0"/>
              <a:t>Tigard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Etiquette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Brian Mills</a:t>
            </a:r>
          </a:p>
          <a:p>
            <a:pPr lvl="1"/>
            <a:r>
              <a:rPr lang="en-US" dirty="0"/>
              <a:t>Molalla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wards of Excellence.potx" id="{63BAF227-8591-4A72-9A93-3CAE81243FB9}" vid="{53FEED59-0C69-48DF-B760-C27E7990FB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2714</Words>
  <Application>Microsoft Office PowerPoint</Application>
  <PresentationFormat>Widescreen</PresentationFormat>
  <Paragraphs>702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Century Gothic</vt:lpstr>
      <vt:lpstr>Wingdings 3</vt:lpstr>
      <vt:lpstr>Wisp</vt:lpstr>
      <vt:lpstr>Awards of Excellence </vt:lpstr>
      <vt:lpstr>Accounting I</vt:lpstr>
      <vt:lpstr>Accounting II</vt:lpstr>
      <vt:lpstr>Advertising</vt:lpstr>
      <vt:lpstr>Agribusiness</vt:lpstr>
      <vt:lpstr>Banking &amp; Financial Systems</vt:lpstr>
      <vt:lpstr>Business Communication</vt:lpstr>
      <vt:lpstr>Business Ethics</vt:lpstr>
      <vt:lpstr>Business Etiquette</vt:lpstr>
      <vt:lpstr>Business Law</vt:lpstr>
      <vt:lpstr>Business Management</vt:lpstr>
      <vt:lpstr>Career Exploration</vt:lpstr>
      <vt:lpstr>Client Service</vt:lpstr>
      <vt:lpstr>Computer Problem Solving</vt:lpstr>
      <vt:lpstr>Cyber Security</vt:lpstr>
      <vt:lpstr>Digital Citizenship</vt:lpstr>
      <vt:lpstr>Economics</vt:lpstr>
      <vt:lpstr>Entrepreneurship</vt:lpstr>
      <vt:lpstr>Exploring Computer Science</vt:lpstr>
      <vt:lpstr>Exploring Technology</vt:lpstr>
      <vt:lpstr>FBLA Concepts</vt:lpstr>
      <vt:lpstr>Financial Literacy</vt:lpstr>
      <vt:lpstr>Financial Math</vt:lpstr>
      <vt:lpstr>Graphic Design</vt:lpstr>
      <vt:lpstr>Health Care Administration</vt:lpstr>
      <vt:lpstr>Help Desk</vt:lpstr>
      <vt:lpstr>Hospitality &amp; Event Management</vt:lpstr>
      <vt:lpstr>Human Resource Management </vt:lpstr>
      <vt:lpstr>Impromptu Speaking</vt:lpstr>
      <vt:lpstr>Insurance &amp; Risk Management</vt:lpstr>
      <vt:lpstr>International Business</vt:lpstr>
      <vt:lpstr>Introduction to Business Communication</vt:lpstr>
      <vt:lpstr>Introduction to Business Concepts</vt:lpstr>
      <vt:lpstr>Introduction to Business Presentation</vt:lpstr>
      <vt:lpstr>Introduction to Business Procedures</vt:lpstr>
      <vt:lpstr>Introduction to FBLA</vt:lpstr>
      <vt:lpstr>Introduction to Financial Math</vt:lpstr>
      <vt:lpstr>Introduction to Information Technology</vt:lpstr>
      <vt:lpstr>Introduction to Marketing Concepts</vt:lpstr>
      <vt:lpstr>Introduction to Parliamentary Procedure</vt:lpstr>
      <vt:lpstr>Introduction to Public Speaking</vt:lpstr>
      <vt:lpstr>Job Interview</vt:lpstr>
      <vt:lpstr>Journalism</vt:lpstr>
      <vt:lpstr>Learning Strategies</vt:lpstr>
      <vt:lpstr>Marketing</vt:lpstr>
      <vt:lpstr>Networking Infrastructures</vt:lpstr>
      <vt:lpstr>Organizational Leadership</vt:lpstr>
      <vt:lpstr>Parliamentary Procedure</vt:lpstr>
      <vt:lpstr>Personal Finance</vt:lpstr>
      <vt:lpstr>Public Policy &amp; Advocacy</vt:lpstr>
      <vt:lpstr>Public Speaking</vt:lpstr>
      <vt:lpstr>Sales Presentation</vt:lpstr>
      <vt:lpstr>Securities &amp; Investments</vt:lpstr>
      <vt:lpstr>Sports &amp; Entertainment Management</vt:lpstr>
      <vt:lpstr>Supply Chain Management</vt:lpstr>
      <vt:lpstr>UX Design</vt:lpstr>
      <vt:lpstr>Word 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Tiffany Perez</dc:creator>
  <cp:lastModifiedBy>Tiffany Perez</cp:lastModifiedBy>
  <cp:revision>2</cp:revision>
  <dcterms:created xsi:type="dcterms:W3CDTF">2025-01-25T19:07:08Z</dcterms:created>
  <dcterms:modified xsi:type="dcterms:W3CDTF">2025-01-27T23:30:47Z</dcterms:modified>
</cp:coreProperties>
</file>