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7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2" autoAdjust="0"/>
    <p:restoredTop sz="86435" autoAdjust="0"/>
  </p:normalViewPr>
  <p:slideViewPr>
    <p:cSldViewPr snapToGrid="0">
      <p:cViewPr varScale="1">
        <p:scale>
          <a:sx n="98" d="100"/>
          <a:sy n="98" d="100"/>
        </p:scale>
        <p:origin x="216" y="336"/>
      </p:cViewPr>
      <p:guideLst/>
    </p:cSldViewPr>
  </p:slideViewPr>
  <p:outlineViewPr>
    <p:cViewPr>
      <p:scale>
        <a:sx n="33" d="100"/>
        <a:sy n="33" d="100"/>
      </p:scale>
      <p:origin x="0" y="-23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D34E1-A731-E44D-AEA1-16040CF6168D}" type="datetimeFigureOut">
              <a:rPr lang="en-US" smtClean="0"/>
              <a:t>2/3/25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C68E8-EECE-B44A-B5E4-1679B136C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02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C68E8-EECE-B44A-B5E4-1679B136CB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94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C68E8-EECE-B44A-B5E4-1679B136CB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92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C68E8-EECE-B44A-B5E4-1679B136CB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2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C68E8-EECE-B44A-B5E4-1679B136CB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6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C68E8-EECE-B44A-B5E4-1679B136CB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3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9D76873-5902-400C-D0CC-74A902146B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27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4990" y="1256649"/>
            <a:ext cx="8915399" cy="2262781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4989" y="3586142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76FCD6-0D91-D211-9F31-FBA8A6F7278B}"/>
              </a:ext>
            </a:extLst>
          </p:cNvPr>
          <p:cNvSpPr/>
          <p:nvPr userDrawn="1"/>
        </p:nvSpPr>
        <p:spPr>
          <a:xfrm>
            <a:off x="1334278" y="5579706"/>
            <a:ext cx="2789853" cy="811763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80CD9F-9375-F497-D487-679523D2E92E}"/>
              </a:ext>
            </a:extLst>
          </p:cNvPr>
          <p:cNvSpPr/>
          <p:nvPr userDrawn="1"/>
        </p:nvSpPr>
        <p:spPr>
          <a:xfrm>
            <a:off x="8550585" y="5143323"/>
            <a:ext cx="3336651" cy="1469424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with white text and blue and yellow triangle&#10;&#10;Description automatically generated">
            <a:extLst>
              <a:ext uri="{FF2B5EF4-FFF2-40B4-BE49-F238E27FC236}">
                <a16:creationId xmlns:a16="http://schemas.microsoft.com/office/drawing/2014/main" id="{A69BAD71-AA57-8A82-0192-017702334A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67871" y="4766873"/>
            <a:ext cx="3858075" cy="210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FED95C7-718B-9624-D0CD-01196E03A0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6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{Place1}	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{Place2}	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{Place3}	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{Place4}	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{Place5}	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{Place6}	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{Place7}	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{Place8}	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{Place9}	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{Place10}	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{Place1}	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{Place2}	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{Place3}	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{Place4}	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{Place5}	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{Place6}	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{Place7}	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{Place8}	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{Place9}	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{Place10}	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FF9018-9623-3FD8-F33F-018A55F2B0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5" y="2010878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{Place1}	{GroupName1}</a:t>
            </a:r>
          </a:p>
          <a:p>
            <a:pPr lvl="0"/>
            <a:r>
              <a:rPr lang="en-US" dirty="0"/>
              <a:t>{Place2}	{GroupName2}</a:t>
            </a:r>
          </a:p>
          <a:p>
            <a:pPr lvl="0"/>
            <a:r>
              <a:rPr lang="en-US" dirty="0"/>
              <a:t>{Place3}	{GroupName3}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{Place4}	{GroupName4}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{Place5}	{GroupName5}</a:t>
            </a:r>
          </a:p>
          <a:p>
            <a:pPr lv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C29F72-2C90-45AF-A005-7986A0D0F26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682414" y="2029512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{Place6}	{GroupName6}</a:t>
            </a:r>
          </a:p>
          <a:p>
            <a:pPr lvl="0"/>
            <a:r>
              <a:rPr lang="en-US" dirty="0"/>
              <a:t>{Place7}	{GroupName7}</a:t>
            </a:r>
          </a:p>
          <a:p>
            <a:pPr lvl="0"/>
            <a:r>
              <a:rPr lang="en-US" dirty="0"/>
              <a:t>{Place8}	{GroupName8}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{Place9}	{GroupName9}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{Place10}	{GroupName10}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1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56E3A7-2350-D248-3578-5B308CD79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18637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16750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3B5739-9355-4A68-8BD3-EB671FADB653}"/>
              </a:ext>
            </a:extLst>
          </p:cNvPr>
          <p:cNvSpPr txBox="1">
            <a:spLocks/>
          </p:cNvSpPr>
          <p:nvPr userDrawn="1"/>
        </p:nvSpPr>
        <p:spPr>
          <a:xfrm>
            <a:off x="1714670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</p:spTree>
    <p:extLst>
      <p:ext uri="{BB962C8B-B14F-4D97-AF65-F5344CB8AC3E}">
        <p14:creationId xmlns:p14="http://schemas.microsoft.com/office/powerpoint/2010/main" val="320768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1B3216-6BEF-ACAE-C097-DC8FF56EF3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6804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471043-8ED4-4337-A0DA-F82DC0A0CC17}"/>
              </a:ext>
            </a:extLst>
          </p:cNvPr>
          <p:cNvSpPr txBox="1">
            <a:spLocks/>
          </p:cNvSpPr>
          <p:nvPr userDrawn="1"/>
        </p:nvSpPr>
        <p:spPr>
          <a:xfrm>
            <a:off x="1722836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ADBF2A-988E-4CE4-A859-EB2E5AE7436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24917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7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999726-1C33-9366-B7B5-5413D8DDC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43132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41246" y="2010878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{GroupName1}</a:t>
            </a:r>
          </a:p>
          <a:p>
            <a:pPr lvl="0"/>
            <a:r>
              <a:rPr lang="en-US" dirty="0"/>
              <a:t>{GroupName2}</a:t>
            </a:r>
          </a:p>
          <a:p>
            <a:pPr lvl="0"/>
            <a:r>
              <a:rPr lang="en-US" dirty="0"/>
              <a:t>{GroupName3}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{GroupName4}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{GroupName5}</a:t>
            </a:r>
          </a:p>
          <a:p>
            <a:pPr lv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C29F72-2C90-45AF-A005-7986A0D0F26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703615" y="2029512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{GroupName6}</a:t>
            </a:r>
          </a:p>
          <a:p>
            <a:pPr lvl="0"/>
            <a:r>
              <a:rPr lang="en-US" dirty="0"/>
              <a:t>{GroupName7}</a:t>
            </a:r>
          </a:p>
          <a:p>
            <a:pPr lvl="0"/>
            <a:r>
              <a:rPr lang="en-US" dirty="0"/>
              <a:t>{GroupName8}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{GroupName9}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{GroupName10}</a:t>
            </a:r>
          </a:p>
          <a:p>
            <a:pPr lvl="0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D36F4D5-8681-4425-930C-F420ACC3C14F}"/>
              </a:ext>
            </a:extLst>
          </p:cNvPr>
          <p:cNvSpPr txBox="1">
            <a:spLocks/>
          </p:cNvSpPr>
          <p:nvPr userDrawn="1"/>
        </p:nvSpPr>
        <p:spPr>
          <a:xfrm>
            <a:off x="1722835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</p:spTree>
    <p:extLst>
      <p:ext uri="{BB962C8B-B14F-4D97-AF65-F5344CB8AC3E}">
        <p14:creationId xmlns:p14="http://schemas.microsoft.com/office/powerpoint/2010/main" val="365799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Vers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EFAFC-C781-535F-1B69-A7C2051AC8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9217" y="804889"/>
            <a:ext cx="9605635" cy="105930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[Don’t Delete This layout]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8EEBA4-0CA5-4DE7-91A4-A7C2BBAA127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447331" y="2010878"/>
            <a:ext cx="9605635" cy="344859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This layout is used for Blue Panda versioning. Deleting or modifying this slide can result in this template not being valid for Blue Panda to process.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142A9A94-D7F8-4FD7-A35B-84A9DCF27A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84232" y="5623262"/>
            <a:ext cx="1061798" cy="105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5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5" r:id="rId3"/>
    <p:sldLayoutId id="2147483664" r:id="rId4"/>
    <p:sldLayoutId id="2147483662" r:id="rId5"/>
    <p:sldLayoutId id="2147483672" r:id="rId6"/>
    <p:sldLayoutId id="2147483673" r:id="rId7"/>
    <p:sldLayoutId id="2147483674" r:id="rId8"/>
    <p:sldLayoutId id="2147483663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29A0-7D04-49E7-8355-27EE381C2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4989" y="1166219"/>
            <a:ext cx="9015599" cy="2262781"/>
          </a:xfrm>
        </p:spPr>
        <p:txBody>
          <a:bodyPr/>
          <a:lstStyle/>
          <a:p>
            <a:r>
              <a:rPr lang="en-US" dirty="0"/>
              <a:t>Awards of Excellence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B7289-0886-4F39-8DBB-04381459F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4989" y="3578121"/>
            <a:ext cx="8915399" cy="1126283"/>
          </a:xfrm>
        </p:spPr>
        <p:txBody>
          <a:bodyPr/>
          <a:lstStyle/>
          <a:p>
            <a:r>
              <a:rPr lang="en-US" dirty="0"/>
              <a:t>Rogue Umpqua Regional Skills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1165655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Rogelio Soto-Cruz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3rd	Leizl Eisenbrey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2nd	Abigail Arnold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1st	Noah Jensen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2nd	Arianna Calvario-Romero, Aislyn Cortes, Lucas Frickey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1st	LUKE BAILEY, HUNTER MUSTIN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Career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10th	Jack Wilson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9th	Callista Neet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8th	Madison Kreiling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7th	Anica Davis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6th	Layla McCartney</a:t>
            </a:r>
          </a:p>
          <a:p>
            <a:pPr lvl="1"/>
            <a:r>
              <a:rPr lang="en-US" dirty="0"/>
              <a:t>Pacific Junior High</a:t>
            </a:r>
          </a:p>
          <a:p>
            <a:pPr lvl="0"/>
            <a:r>
              <a:rPr lang="en-US" dirty="0"/>
              <a:t>5th	Tanner Kruger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4th	Gracey McGarvey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3rd	Violet Vincent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2nd	Novah Stamp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1st	Mabli Nebeker</a:t>
            </a:r>
          </a:p>
          <a:p>
            <a:pPr lvl="1"/>
            <a:r>
              <a:rPr lang="en-US" dirty="0"/>
              <a:t>Creswell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Client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Makayla Dean</a:t>
            </a:r>
          </a:p>
          <a:p>
            <a:pPr lvl="1"/>
            <a:r>
              <a:rPr lang="en-US" dirty="0"/>
              <a:t>Hidden Valley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Computer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Computer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3rd	Jonah Lewis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2nd	Hayden Wier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1st	Sabastian Hennebeck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Critical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Maddie Nelson, Violet Vincent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Cyber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7th	Christian Serna Soto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6th	Joshua Bruner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5th	Mikenzie Eckburg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4th	Solomon Feliciano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3rd	Jonah Lewis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2nd	Rees Miller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1st	Dakota Roth</a:t>
            </a:r>
          </a:p>
          <a:p>
            <a:pPr lvl="1"/>
            <a:r>
              <a:rPr lang="en-US" dirty="0"/>
              <a:t>Cottage Grove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Digital Citizenship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Gabriel Salerni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3rd	Samuel Wolfe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2nd	Lyric Pelham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1st	Kylie Hunt</a:t>
            </a:r>
          </a:p>
          <a:p>
            <a:pPr lvl="1"/>
            <a:r>
              <a:rPr lang="en-US" dirty="0"/>
              <a:t>Coffenberry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10th	Max  Weed 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9th	Evan Emmick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8th	Dayvian McHargue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7th	Mason Cassady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6th	Alex Hawks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5th	ELIZABETH  LEWIS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4th	Zachary Williams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3rd	Luke Fery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2nd	Jacob Parsons</a:t>
            </a:r>
          </a:p>
          <a:p>
            <a:pPr lvl="1"/>
            <a:r>
              <a:rPr lang="en-US" dirty="0"/>
              <a:t>North Douglas High School</a:t>
            </a:r>
          </a:p>
          <a:p>
            <a:pPr lvl="0"/>
            <a:r>
              <a:rPr lang="en-US" dirty="0"/>
              <a:t>1st	JOSEPH LEWIS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Accounting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7th	ACELIN ARNOLD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6th	JOHN PETTY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5th	Axel Williams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4th	Mylie Ray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3rd	PARKER RUSSELL-WOLLHEIM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2nd	Lucas Van Dyke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1st	TYLER WHITSON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2nd	ELIZABETH  LEWIS, ELISE THACKARA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1st	ADDISON GREEN, JAELIN HINTON, KYLEE PEREZ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Business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Owen Munford</a:t>
            </a:r>
          </a:p>
          <a:p>
            <a:pPr lvl="1"/>
            <a:r>
              <a:rPr lang="en-US" dirty="0"/>
              <a:t>Pacific Junior High</a:t>
            </a:r>
          </a:p>
          <a:p>
            <a:pPr lvl="0"/>
            <a:r>
              <a:rPr lang="en-US" dirty="0"/>
              <a:t>3rd	Ian Markert, Jack Wilson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2nd	Brooklyn Davis, Avis Sitter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1st	Samantha Shellhart</a:t>
            </a:r>
          </a:p>
          <a:p>
            <a:pPr lvl="1"/>
            <a:r>
              <a:rPr lang="en-US" dirty="0"/>
              <a:t>Creswell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Computer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2nd	Dorion Smith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1st	Nicholas Pierron</a:t>
            </a:r>
          </a:p>
          <a:p>
            <a:pPr lvl="1"/>
            <a:r>
              <a:rPr lang="en-US" dirty="0"/>
              <a:t>Creswell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5th	Mackenzie Ashford</a:t>
            </a:r>
          </a:p>
          <a:p>
            <a:pPr lvl="1"/>
            <a:r>
              <a:rPr lang="en-US" dirty="0"/>
              <a:t>Pacific Junior High</a:t>
            </a:r>
          </a:p>
          <a:p>
            <a:pPr lvl="0"/>
            <a:r>
              <a:rPr lang="en-US" dirty="0"/>
              <a:t>4th	Clark Harris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3rd	Finn Koeper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2nd	Kianna Rutan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1st	Mabli Nebeker</a:t>
            </a:r>
          </a:p>
          <a:p>
            <a:pPr lvl="1"/>
            <a:r>
              <a:rPr lang="en-US" dirty="0"/>
              <a:t>Creswell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10th	Ava Holm</a:t>
            </a:r>
          </a:p>
          <a:p>
            <a:pPr lvl="1"/>
            <a:r>
              <a:rPr lang="en-US" dirty="0"/>
              <a:t>Pacific Junior High</a:t>
            </a:r>
          </a:p>
          <a:p>
            <a:pPr lvl="0"/>
            <a:r>
              <a:rPr lang="en-US" dirty="0"/>
              <a:t>9th	Earnest Ramos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8th	Raegan Whetzel-Walton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7th	Samuel Bingham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6th	Kylie Hunt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5th	Rozlyn Schmidt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4th	Amelie Anderson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3rd	Maddie Nelson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2nd	Aiden Hogan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1st	Samuel Wolfe</a:t>
            </a:r>
          </a:p>
          <a:p>
            <a:pPr lvl="1"/>
            <a:r>
              <a:rPr lang="en-US" dirty="0"/>
              <a:t>Creswell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Parliamentary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3rd	Ava Holm</a:t>
            </a:r>
          </a:p>
          <a:p>
            <a:pPr lvl="1"/>
            <a:r>
              <a:rPr lang="en-US" dirty="0"/>
              <a:t>Pacific Junior High</a:t>
            </a:r>
          </a:p>
          <a:p>
            <a:pPr lvl="0"/>
            <a:r>
              <a:rPr lang="en-US" dirty="0"/>
              <a:t>2nd	Taylor Grubbs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1st	Matthew Yancy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10th	Dorion Smith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9th	Callista Neet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8th	Alice Rinehart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7th	Makeena House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6th	Adaya Martin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5th	Nicholas Pierron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4th	Samantha Shellhart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3rd	Matthew Yancy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2nd	Brooklyn Bogardus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1st	Kolbie Durflinger</a:t>
            </a:r>
          </a:p>
          <a:p>
            <a:pPr lvl="1"/>
            <a:r>
              <a:rPr lang="en-US" dirty="0"/>
              <a:t>Creswell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Angel Lankford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3rd	Amaris Osborne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2nd	Aubree Lincecum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1st	Finn Koeper</a:t>
            </a:r>
          </a:p>
          <a:p>
            <a:pPr lvl="1"/>
            <a:r>
              <a:rPr lang="en-US" dirty="0"/>
              <a:t>Creswell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FBLA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8th	Amelia Perez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7th	Alivia Abel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6th	McKinley Crouch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5th	Mackenzie Ashford</a:t>
            </a:r>
          </a:p>
          <a:p>
            <a:pPr lvl="1"/>
            <a:r>
              <a:rPr lang="en-US" dirty="0"/>
              <a:t>Pacific Junior High</a:t>
            </a:r>
          </a:p>
          <a:p>
            <a:pPr lvl="0"/>
            <a:r>
              <a:rPr lang="en-US" dirty="0"/>
              <a:t>4th	Emma Buckley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3rd	Mackenna McDougal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2nd	Lilly Loy-Steiner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1st	Chloe Colletti</a:t>
            </a:r>
          </a:p>
          <a:p>
            <a:pPr lvl="1"/>
            <a:r>
              <a:rPr lang="en-US" dirty="0"/>
              <a:t>Creswell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Accounting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Rylie Reeder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3rd	Lesly Izucar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2nd	Sienna Wagner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1st	DARIEN DEWEY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FBLA Mission &amp; Pledge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Alice Rinehart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3rd	Annabella Wilkes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2nd	Gracey McGarvey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1st	Vidhya Jennings</a:t>
            </a:r>
          </a:p>
          <a:p>
            <a:pPr lvl="1"/>
            <a:r>
              <a:rPr lang="en-US" dirty="0"/>
              <a:t>Creswell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Financial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8th	Avis Sitter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7th	Amelia Perez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6th	Oliver  Colletti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5th	Addi Fraser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4th	Charlotte Rhea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3rd	Ian Markert</a:t>
            </a:r>
          </a:p>
          <a:p>
            <a:pPr lvl="1"/>
            <a:r>
              <a:rPr lang="en-US" dirty="0"/>
              <a:t>John C. Fremont Middle School</a:t>
            </a:r>
          </a:p>
          <a:p>
            <a:pPr lvl="0"/>
            <a:r>
              <a:rPr lang="en-US" dirty="0"/>
              <a:t>2nd	Tanner Kruger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1st	Aubry Moran</a:t>
            </a:r>
          </a:p>
          <a:p>
            <a:pPr lvl="1"/>
            <a:r>
              <a:rPr lang="en-US" dirty="0"/>
              <a:t>Creswell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Financial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8th	LUKE BAILEY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7th	Lucas O'Hara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6th	JOANNA SPRIGGS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5th	Sienna Wagner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4th	MATEUS ARCHIBEK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3rd	Samantha Senajon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2nd	Hayden Wier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1st	Gabriel Lyda</a:t>
            </a:r>
          </a:p>
          <a:p>
            <a:pPr lvl="1"/>
            <a:r>
              <a:rPr lang="en-US" dirty="0"/>
              <a:t>Cottage Grove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Graphic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LUCAS DILLEY-ARENS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3rd	Aislyn Cortes, Lucas Frickey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2nd	Abhi Battan, Mikenzie Eckburg, ISABEL MACHADO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1st	CHASE CARSON, MATTHEW JENKINS, CONNOR NGUYEN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Health Care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7th	Aleina  Camonte 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6th	Camilla Soto-Cruz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5th	Lesly Izucar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4th	Natalee Bonnichsen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3rd	Axel Williams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2nd	Yolanda Salazar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1st	Izabelle Carpenter</a:t>
            </a:r>
          </a:p>
          <a:p>
            <a:pPr lvl="1"/>
            <a:r>
              <a:rPr lang="en-US" dirty="0"/>
              <a:t>South Umpqua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Help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Hospitality &amp; Event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Human Resource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7th	Skylla Larson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6th	Abraham Berry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5th	Kasey Miller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4th	Hunter Gausnell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3rd	Hayes Valley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2nd	Kayla Sullivan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1st	Carter Bengtson</a:t>
            </a:r>
          </a:p>
          <a:p>
            <a:pPr lvl="1"/>
            <a:r>
              <a:rPr lang="en-US" dirty="0"/>
              <a:t>Cottage Grove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Impromptu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10th	William Clark</a:t>
            </a:r>
          </a:p>
          <a:p>
            <a:pPr lvl="1"/>
            <a:r>
              <a:rPr lang="en-US" dirty="0"/>
              <a:t>Grants Pass High School</a:t>
            </a:r>
          </a:p>
          <a:p>
            <a:pPr lvl="0"/>
            <a:r>
              <a:rPr lang="en-US" dirty="0"/>
              <a:t>9th	PAIGE LEDGERWOOD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8th	Madelyn Knable</a:t>
            </a:r>
          </a:p>
          <a:p>
            <a:pPr lvl="1"/>
            <a:r>
              <a:rPr lang="en-US" dirty="0"/>
              <a:t>Hidden Valley High School</a:t>
            </a:r>
          </a:p>
          <a:p>
            <a:pPr lvl="0"/>
            <a:r>
              <a:rPr lang="en-US" dirty="0"/>
              <a:t>7th	Kelly Ferguson</a:t>
            </a:r>
          </a:p>
          <a:p>
            <a:pPr lvl="1"/>
            <a:r>
              <a:rPr lang="en-US" dirty="0"/>
              <a:t>Grants Pass High School</a:t>
            </a:r>
          </a:p>
          <a:p>
            <a:pPr lvl="0"/>
            <a:r>
              <a:rPr lang="en-US" dirty="0"/>
              <a:t>6th	Arabella Williams</a:t>
            </a:r>
          </a:p>
          <a:p>
            <a:pPr lvl="1"/>
            <a:r>
              <a:rPr lang="en-US" dirty="0"/>
              <a:t>Hidden Valley High School</a:t>
            </a:r>
          </a:p>
          <a:p>
            <a:pPr lvl="0"/>
            <a:r>
              <a:rPr lang="en-US" dirty="0"/>
              <a:t>5th	Joseph Sahr</a:t>
            </a:r>
          </a:p>
          <a:p>
            <a:pPr lvl="1"/>
            <a:r>
              <a:rPr lang="en-US" dirty="0"/>
              <a:t>Hidden Valley High School</a:t>
            </a:r>
          </a:p>
          <a:p>
            <a:pPr lvl="0"/>
            <a:r>
              <a:rPr lang="en-US" dirty="0"/>
              <a:t>4th	Marcus Ramirez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3rd	Sophie Bonn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2nd	Harlee Boydston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1st	KYLIE LEONARD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Insurance &amp;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3rd	Avery  Bengtson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2nd	Solomon Feliciano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1st	Stella Ryder</a:t>
            </a:r>
          </a:p>
          <a:p>
            <a:pPr lvl="1"/>
            <a:r>
              <a:rPr lang="en-US" dirty="0"/>
              <a:t>Pacific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9th	Kolten Simons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8th	Ian Pate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7th	MATTHEW JENKINS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6th	Sarianna Frickey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5th	James Bowen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4th	Otis Hitt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3rd	ADDISON GREEN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2nd	Cyrus Stratton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1st	Finn Valley</a:t>
            </a:r>
          </a:p>
          <a:p>
            <a:pPr lvl="1"/>
            <a:r>
              <a:rPr lang="en-US" dirty="0"/>
              <a:t>Cottage Grove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International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Interpersonal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Charlotte Rhea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3rd	Chadwick Berry</a:t>
            </a:r>
          </a:p>
          <a:p>
            <a:pPr lvl="1"/>
            <a:r>
              <a:rPr lang="en-US" dirty="0"/>
              <a:t>Pacific Junior High</a:t>
            </a:r>
          </a:p>
          <a:p>
            <a:pPr lvl="0"/>
            <a:r>
              <a:rPr lang="en-US" dirty="0"/>
              <a:t>2nd	Emma Buckley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1st	Aubry Moran</a:t>
            </a:r>
          </a:p>
          <a:p>
            <a:pPr lvl="1"/>
            <a:r>
              <a:rPr lang="en-US" dirty="0"/>
              <a:t>Creswell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Tatum Stroda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3rd	Traci  Richardson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2nd	MOLLY SILBERNAGEL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1st	Noah Thorp</a:t>
            </a:r>
          </a:p>
          <a:p>
            <a:pPr lvl="1"/>
            <a:r>
              <a:rPr lang="en-US" dirty="0"/>
              <a:t>South Umpqua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3rd	MEADOW ROBBINS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2nd	Abhi Battan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1st	Colton Holm</a:t>
            </a:r>
          </a:p>
          <a:p>
            <a:pPr lvl="1"/>
            <a:r>
              <a:rPr lang="en-US" dirty="0"/>
              <a:t>Pacific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3rd	Ryan Walczak</a:t>
            </a:r>
          </a:p>
          <a:p>
            <a:pPr lvl="1"/>
            <a:r>
              <a:rPr lang="en-US" dirty="0"/>
              <a:t>Grants Pass High School</a:t>
            </a:r>
          </a:p>
          <a:p>
            <a:pPr lvl="0"/>
            <a:r>
              <a:rPr lang="en-US" dirty="0"/>
              <a:t>2nd	Sophie Bonn, MEADOW ROBBINS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1st	Owen Moran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2nd	Noah Thorp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1st	Addison Stallard</a:t>
            </a:r>
          </a:p>
          <a:p>
            <a:pPr lvl="1"/>
            <a:r>
              <a:rPr lang="en-US" dirty="0"/>
              <a:t>Pacific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Event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Lainey Ochs</a:t>
            </a:r>
          </a:p>
          <a:p>
            <a:pPr lvl="1"/>
            <a:r>
              <a:rPr lang="en-US" dirty="0"/>
              <a:t>South Umpqua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FBLA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7th	Jayce  Roberts 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6th	Minerva Corley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5th	Denisse Hernandez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4th	Skylla Larson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3rd	Izabelle Carpenter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2nd	Rylan Wrenden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1st	Emily  Schwerdt</a:t>
            </a:r>
          </a:p>
          <a:p>
            <a:pPr lvl="1"/>
            <a:r>
              <a:rPr lang="en-US" dirty="0"/>
              <a:t>South Umpqua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Financial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Denisse Hernandez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3rd	Joseph Dauterman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2nd	Cara Phillips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1st	Owen Moran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Information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3rd	Mary Jane Lewis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2nd	Keira Nguyen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1st	LUCAS DILLEY-ARENS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Agribusiness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CHASE CARSON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3rd	Olivia McGarvey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2nd	Colton Holm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1st	KHLOE SEELEY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Marketing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2nd	Minerva Corley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1st	Truman Derminer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Parliamentary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3rd	Addison Stallard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2nd	Mary Jane Lewis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1st	ISABEL MACHADO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7th	Silvan Goodson</a:t>
            </a:r>
          </a:p>
          <a:p>
            <a:pPr lvl="1"/>
            <a:r>
              <a:rPr lang="en-US" dirty="0"/>
              <a:t>Hidden Valley High School</a:t>
            </a:r>
          </a:p>
          <a:p>
            <a:pPr lvl="0"/>
            <a:r>
              <a:rPr lang="en-US" dirty="0"/>
              <a:t>6th	Lainey Ochs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5th	Emily  Schwerdt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4th	Shey  Wilborn 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3rd	MOLLY SILBERNAGEL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2nd	Aleina  Camonte 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1st	Madelyn Knable</a:t>
            </a:r>
          </a:p>
          <a:p>
            <a:pPr lvl="1"/>
            <a:r>
              <a:rPr lang="en-US" dirty="0"/>
              <a:t>Hidden Valley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Job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MATEUS ARCHIBEK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3rd	Makayla Dean</a:t>
            </a:r>
          </a:p>
          <a:p>
            <a:pPr lvl="1"/>
            <a:r>
              <a:rPr lang="en-US" dirty="0"/>
              <a:t>Hidden Valley High School</a:t>
            </a:r>
          </a:p>
          <a:p>
            <a:pPr lvl="0"/>
            <a:r>
              <a:rPr lang="en-US" dirty="0"/>
              <a:t>2nd	Freyja Moeves</a:t>
            </a:r>
          </a:p>
          <a:p>
            <a:pPr lvl="1"/>
            <a:r>
              <a:rPr lang="en-US" dirty="0"/>
              <a:t>Hidden Valley High School</a:t>
            </a:r>
          </a:p>
          <a:p>
            <a:pPr lvl="0"/>
            <a:r>
              <a:rPr lang="en-US" dirty="0"/>
              <a:t>1st	Arabella Williams</a:t>
            </a:r>
          </a:p>
          <a:p>
            <a:pPr lvl="1"/>
            <a:r>
              <a:rPr lang="en-US" dirty="0"/>
              <a:t>Hidden Valley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Journalism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10th	Helena Ramirez 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9th	Jocelyne Rodriguez-Izucar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8th	Abigail Dougherty</a:t>
            </a:r>
          </a:p>
          <a:p>
            <a:pPr lvl="1"/>
            <a:r>
              <a:rPr lang="en-US" dirty="0"/>
              <a:t>North Douglas High School</a:t>
            </a:r>
          </a:p>
          <a:p>
            <a:pPr lvl="0"/>
            <a:r>
              <a:rPr lang="en-US" dirty="0"/>
              <a:t>7th	Marcus Ramirez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6th	Kolten Simons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5th	Abigail  Carpenter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4th	Aicha Aoufir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3rd	Dayvian McHargue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2nd	Alexis Williams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1st	Ashton Wood</a:t>
            </a:r>
          </a:p>
          <a:p>
            <a:pPr lvl="1"/>
            <a:r>
              <a:rPr lang="en-US" dirty="0"/>
              <a:t>Pacific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Learning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3rd	Owen Munford</a:t>
            </a:r>
          </a:p>
          <a:p>
            <a:pPr lvl="1"/>
            <a:r>
              <a:rPr lang="en-US" dirty="0"/>
              <a:t>Pacific Junior High</a:t>
            </a:r>
          </a:p>
          <a:p>
            <a:pPr lvl="0"/>
            <a:r>
              <a:rPr lang="en-US" dirty="0"/>
              <a:t>2nd	Madison Kreiling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1st	Avery Herren</a:t>
            </a:r>
          </a:p>
          <a:p>
            <a:pPr lvl="1"/>
            <a:r>
              <a:rPr lang="en-US" dirty="0"/>
              <a:t>Creswell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Management Information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2nd	Truman Derminer, Rees Miller, MALEKI STAYTON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1st	KHLOE SEELEY, JOANNA SPRIGGS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Network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Networking Infrastructures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Alex Hawks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3rd	Stella Ryder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2nd	Finn Valley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1st	Dakota Roth</a:t>
            </a:r>
          </a:p>
          <a:p>
            <a:pPr lvl="1"/>
            <a:r>
              <a:rPr lang="en-US" dirty="0"/>
              <a:t>Cottage Grove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Banking &amp; Financial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Organizational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9th	Yolanda Salazar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8th	Natalee Bonnichsen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7th	Audrey Scott-Trevino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6th	Marley Piscopo</a:t>
            </a:r>
          </a:p>
          <a:p>
            <a:pPr lvl="1"/>
            <a:r>
              <a:rPr lang="en-US" dirty="0"/>
              <a:t>North Douglas High School</a:t>
            </a:r>
          </a:p>
          <a:p>
            <a:pPr lvl="0"/>
            <a:r>
              <a:rPr lang="en-US" dirty="0"/>
              <a:t>5th	Rylie Reeder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4th	Otis Hitt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3rd	Arlie Aasen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2nd	Bryce Sanborn</a:t>
            </a:r>
          </a:p>
          <a:p>
            <a:pPr lvl="1"/>
            <a:r>
              <a:rPr lang="en-US" dirty="0"/>
              <a:t>Grants Pass High School</a:t>
            </a:r>
          </a:p>
          <a:p>
            <a:pPr lvl="0"/>
            <a:r>
              <a:rPr lang="en-US" dirty="0"/>
              <a:t>1st	JAELIN HINTON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Parliamentary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Personal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10th	Mylie Ray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9th	Mason Cassady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8th	Tirian Glass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7th	Jacob Michael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6th	Arlie Aasen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5th	CONNOR NGUYEN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4th	Kasey Miller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3rd	Ashton Wood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2nd	Luke Fery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1st	KYLEE PEREZ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Public Policy &amp;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4th	Joshua Bruner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3rd	Keira Nguyen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2nd	ELISE THACKARA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1st	Ryne Wilson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9th	Ethan Whiteman</a:t>
            </a:r>
          </a:p>
          <a:p>
            <a:pPr lvl="1"/>
            <a:r>
              <a:rPr lang="en-US" dirty="0"/>
              <a:t>North Douglas High School</a:t>
            </a:r>
          </a:p>
          <a:p>
            <a:pPr lvl="0"/>
            <a:r>
              <a:rPr lang="en-US" dirty="0"/>
              <a:t>8th	Ashlyn McDaniel</a:t>
            </a:r>
          </a:p>
          <a:p>
            <a:pPr lvl="1"/>
            <a:r>
              <a:rPr lang="en-US" dirty="0"/>
              <a:t>North Douglas High School</a:t>
            </a:r>
          </a:p>
          <a:p>
            <a:pPr lvl="0"/>
            <a:r>
              <a:rPr lang="en-US" dirty="0"/>
              <a:t>7th	Justin Woody</a:t>
            </a:r>
          </a:p>
          <a:p>
            <a:pPr lvl="1"/>
            <a:r>
              <a:rPr lang="en-US" dirty="0"/>
              <a:t>North Douglas High School</a:t>
            </a:r>
          </a:p>
          <a:p>
            <a:pPr lvl="0"/>
            <a:r>
              <a:rPr lang="en-US" dirty="0"/>
              <a:t>6th	Joseph Sahr</a:t>
            </a:r>
          </a:p>
          <a:p>
            <a:pPr lvl="1"/>
            <a:r>
              <a:rPr lang="en-US" dirty="0"/>
              <a:t>Hidden Valley High School</a:t>
            </a:r>
          </a:p>
          <a:p>
            <a:pPr lvl="0"/>
            <a:r>
              <a:rPr lang="en-US" dirty="0"/>
              <a:t>5th	Rogelio Soto-Cruz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4th	Ruby Brink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3rd	MALEKI STAYTON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2nd	Spencer Bingham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1st	Aicha Aoufir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Sales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2nd	Abigail Dougherty, Ashlyn McDaniel, Marley Piscopo</a:t>
            </a:r>
          </a:p>
          <a:p>
            <a:pPr lvl="1"/>
            <a:r>
              <a:rPr lang="en-US" dirty="0"/>
              <a:t>North Douglas High School</a:t>
            </a:r>
          </a:p>
          <a:p>
            <a:pPr lvl="0"/>
            <a:r>
              <a:rPr lang="en-US" dirty="0"/>
              <a:t>1st	Spencer Bingham, Zachary Williams, Ryne Wilson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Securities &amp;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3rd	Makya Alsup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2nd	Shey  Wilborn </a:t>
            </a:r>
          </a:p>
          <a:p>
            <a:pPr lvl="1"/>
            <a:r>
              <a:rPr lang="en-US" dirty="0"/>
              <a:t>South Umpqua High School</a:t>
            </a:r>
          </a:p>
          <a:p>
            <a:pPr lvl="0"/>
            <a:r>
              <a:rPr lang="en-US" dirty="0"/>
              <a:t>1st	Tirian Glass</a:t>
            </a:r>
          </a:p>
          <a:p>
            <a:pPr lvl="1"/>
            <a:r>
              <a:rPr lang="en-US" dirty="0"/>
              <a:t>Pacific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Sports &amp; Entertainment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6th	ACELIN ARNOLD, JOSEPH LEWIS, PARKER RUSSELL-WOLLHEIM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5th	DARIEN DEWEY, JOHN PETTY, TYLER WHITSON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4th	Jocelyne Rodriguez-Izucar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3rd	Avery  Bengtson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2nd	Janelle Melling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1st	ELLIETTE KINNEY, KYLIE LEONARD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Spreadsheet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Kevin Chi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Supply Chain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5th	Courtney Phillips</a:t>
            </a:r>
          </a:p>
          <a:p>
            <a:pPr lvl="1"/>
            <a:r>
              <a:rPr lang="en-US" dirty="0"/>
              <a:t>Pacific High School</a:t>
            </a:r>
          </a:p>
          <a:p>
            <a:pPr lvl="0"/>
            <a:r>
              <a:rPr lang="en-US" dirty="0"/>
              <a:t>4th	Hayes Valley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3rd	ELLIETTE KINNEY</a:t>
            </a:r>
          </a:p>
          <a:p>
            <a:pPr lvl="1"/>
            <a:r>
              <a:rPr lang="en-US" dirty="0"/>
              <a:t>Creswell High School</a:t>
            </a:r>
          </a:p>
          <a:p>
            <a:pPr lvl="0"/>
            <a:r>
              <a:rPr lang="en-US" dirty="0"/>
              <a:t>2nd	Tristyn Burnes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1st	Evan Emmick</a:t>
            </a:r>
          </a:p>
          <a:p>
            <a:pPr lvl="1"/>
            <a:r>
              <a:rPr lang="en-US" dirty="0"/>
              <a:t>Cottage Grove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5th	Makya Alsup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4th	Emma Rethwill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3rd	Justin Woody</a:t>
            </a:r>
          </a:p>
          <a:p>
            <a:pPr lvl="1"/>
            <a:r>
              <a:rPr lang="en-US" dirty="0"/>
              <a:t>North Douglas High School</a:t>
            </a:r>
          </a:p>
          <a:p>
            <a:pPr lvl="0"/>
            <a:r>
              <a:rPr lang="en-US" dirty="0"/>
              <a:t>2nd	Makenna Brooks</a:t>
            </a:r>
          </a:p>
          <a:p>
            <a:pPr lvl="1"/>
            <a:r>
              <a:rPr lang="en-US" dirty="0"/>
              <a:t>Roseburg Senior High School</a:t>
            </a:r>
          </a:p>
          <a:p>
            <a:pPr lvl="0"/>
            <a:r>
              <a:rPr lang="en-US" dirty="0"/>
              <a:t>1st	Carter Bengtson</a:t>
            </a:r>
          </a:p>
          <a:p>
            <a:pPr lvl="1"/>
            <a:r>
              <a:rPr lang="en-US" dirty="0"/>
              <a:t>Cottage Grove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UX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3rd	Christian Serna Soto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2nd	Camilla Soto-Cruz</a:t>
            </a:r>
          </a:p>
          <a:p>
            <a:pPr lvl="1"/>
            <a:r>
              <a:rPr lang="en-US" dirty="0"/>
              <a:t>Cottage Grove High School</a:t>
            </a:r>
          </a:p>
          <a:p>
            <a:pPr lvl="0"/>
            <a:r>
              <a:rPr lang="en-US" dirty="0"/>
              <a:t>1st	Courtney Phillips</a:t>
            </a:r>
          </a:p>
          <a:p>
            <a:pPr lvl="1"/>
            <a:r>
              <a:rPr lang="en-US" dirty="0"/>
              <a:t>Pacific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Word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Abigail Arnold, PAIGE LEDGERWOOD</a:t>
            </a:r>
          </a:p>
          <a:p>
            <a:pPr lvl="1"/>
            <a:r>
              <a:rPr lang="en-US" dirty="0"/>
              <a:t>Creswell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Etiquette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8th	Kambria McFarland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7th	Sophia Nibblett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6th	Layla McCartney</a:t>
            </a:r>
          </a:p>
          <a:p>
            <a:pPr lvl="1"/>
            <a:r>
              <a:rPr lang="en-US" dirty="0"/>
              <a:t>Pacific Junior High</a:t>
            </a:r>
          </a:p>
          <a:p>
            <a:pPr lvl="0"/>
            <a:r>
              <a:rPr lang="en-US" dirty="0"/>
              <a:t>5th	Milani Viau</a:t>
            </a:r>
          </a:p>
          <a:p>
            <a:pPr lvl="1"/>
            <a:r>
              <a:rPr lang="en-US" dirty="0"/>
              <a:t>Pacific Junior High</a:t>
            </a:r>
          </a:p>
          <a:p>
            <a:pPr lvl="0"/>
            <a:r>
              <a:rPr lang="en-US" dirty="0"/>
              <a:t>4th	Makeena House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3rd	Mackenna McDougal</a:t>
            </a:r>
          </a:p>
          <a:p>
            <a:pPr lvl="1"/>
            <a:r>
              <a:rPr lang="en-US" dirty="0"/>
              <a:t>Creswell Middle School</a:t>
            </a:r>
          </a:p>
          <a:p>
            <a:pPr lvl="0"/>
            <a:r>
              <a:rPr lang="en-US" dirty="0"/>
              <a:t>2nd	Kianna Rutan</a:t>
            </a:r>
          </a:p>
          <a:p>
            <a:pPr lvl="1"/>
            <a:r>
              <a:rPr lang="en-US" dirty="0"/>
              <a:t>Coffenberry Middle School</a:t>
            </a:r>
          </a:p>
          <a:p>
            <a:pPr lvl="0"/>
            <a:r>
              <a:rPr lang="en-US" dirty="0"/>
              <a:t>1st	Chloe Miller</a:t>
            </a:r>
          </a:p>
          <a:p>
            <a:pPr lvl="1"/>
            <a:r>
              <a:rPr lang="en-US" dirty="0"/>
              <a:t>Creswell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wards of Excellence.potx" id="{63BAF227-8591-4A72-9A93-3CAE81243FB9}" vid="{53FEED59-0C69-48DF-B760-C27E7990FB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2553</Words>
  <Application>Microsoft Macintosh PowerPoint</Application>
  <PresentationFormat>Widescreen</PresentationFormat>
  <Paragraphs>671</Paragraphs>
  <Slides>71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6" baseType="lpstr">
      <vt:lpstr>Aptos</vt:lpstr>
      <vt:lpstr>Arial</vt:lpstr>
      <vt:lpstr>Century Gothic</vt:lpstr>
      <vt:lpstr>Wingdings 3</vt:lpstr>
      <vt:lpstr>Wisp</vt:lpstr>
      <vt:lpstr>Awards of Excellence </vt:lpstr>
      <vt:lpstr>Accounting I</vt:lpstr>
      <vt:lpstr>Accounting II</vt:lpstr>
      <vt:lpstr>Advertising</vt:lpstr>
      <vt:lpstr>Agribusiness</vt:lpstr>
      <vt:lpstr>Banking &amp; Financial Systems</vt:lpstr>
      <vt:lpstr>Business Communication</vt:lpstr>
      <vt:lpstr>Business Ethics</vt:lpstr>
      <vt:lpstr>Business Etiquette</vt:lpstr>
      <vt:lpstr>Business Law</vt:lpstr>
      <vt:lpstr>Business Management</vt:lpstr>
      <vt:lpstr>Career Exploration</vt:lpstr>
      <vt:lpstr>Client Service</vt:lpstr>
      <vt:lpstr>Computer Applications</vt:lpstr>
      <vt:lpstr>Computer Problem Solving</vt:lpstr>
      <vt:lpstr>Critical Thinking</vt:lpstr>
      <vt:lpstr>Cyber Security</vt:lpstr>
      <vt:lpstr>Digital Citizenship</vt:lpstr>
      <vt:lpstr>Economics</vt:lpstr>
      <vt:lpstr>Entrepreneurship</vt:lpstr>
      <vt:lpstr>Exploring Business Ethics</vt:lpstr>
      <vt:lpstr>Exploring Computer Applications</vt:lpstr>
      <vt:lpstr>Exploring Computer Science</vt:lpstr>
      <vt:lpstr>Exploring Economics</vt:lpstr>
      <vt:lpstr>Exploring Leadership</vt:lpstr>
      <vt:lpstr>Exploring Parliamentary Procedure</vt:lpstr>
      <vt:lpstr>Exploring Public Speaking</vt:lpstr>
      <vt:lpstr>Exploring Technology</vt:lpstr>
      <vt:lpstr>FBLA Concepts</vt:lpstr>
      <vt:lpstr>FBLA Mission &amp; Pledge</vt:lpstr>
      <vt:lpstr>Financial Literacy</vt:lpstr>
      <vt:lpstr>Financial Math</vt:lpstr>
      <vt:lpstr>Graphic Design</vt:lpstr>
      <vt:lpstr>Health Care Administration</vt:lpstr>
      <vt:lpstr>Help Desk</vt:lpstr>
      <vt:lpstr>Hospitality &amp; Event Management</vt:lpstr>
      <vt:lpstr>Human Resource Management </vt:lpstr>
      <vt:lpstr>Impromptu Speaking</vt:lpstr>
      <vt:lpstr>Insurance &amp; Risk Management</vt:lpstr>
      <vt:lpstr>International Business</vt:lpstr>
      <vt:lpstr>Interpersonal Communication</vt:lpstr>
      <vt:lpstr>Introduction to Business Communication</vt:lpstr>
      <vt:lpstr>Introduction to Business Concepts</vt:lpstr>
      <vt:lpstr>Introduction to Business Presentation</vt:lpstr>
      <vt:lpstr>Introduction to Business Procedures</vt:lpstr>
      <vt:lpstr>Introduction to Event Planning</vt:lpstr>
      <vt:lpstr>Introduction to FBLA</vt:lpstr>
      <vt:lpstr>Introduction to Financial Math</vt:lpstr>
      <vt:lpstr>Introduction to Information Technology</vt:lpstr>
      <vt:lpstr>Introduction to Marketing Concepts</vt:lpstr>
      <vt:lpstr>Introduction to Parliamentary Procedure</vt:lpstr>
      <vt:lpstr>Introduction to Public Speaking</vt:lpstr>
      <vt:lpstr>Job Interview</vt:lpstr>
      <vt:lpstr>Journalism</vt:lpstr>
      <vt:lpstr>Learning Strategies</vt:lpstr>
      <vt:lpstr>Management Information Systems</vt:lpstr>
      <vt:lpstr>Marketing</vt:lpstr>
      <vt:lpstr>Network Design</vt:lpstr>
      <vt:lpstr>Networking Infrastructures</vt:lpstr>
      <vt:lpstr>Organizational Leadership</vt:lpstr>
      <vt:lpstr>Parliamentary Procedure</vt:lpstr>
      <vt:lpstr>Personal Finance</vt:lpstr>
      <vt:lpstr>Public Policy &amp; Advocacy</vt:lpstr>
      <vt:lpstr>Public Speaking</vt:lpstr>
      <vt:lpstr>Sales Presentation</vt:lpstr>
      <vt:lpstr>Securities &amp; Investments</vt:lpstr>
      <vt:lpstr>Sports &amp; Entertainment Management</vt:lpstr>
      <vt:lpstr>Spreadsheet Applications</vt:lpstr>
      <vt:lpstr>Supply Chain Management</vt:lpstr>
      <vt:lpstr>UX Design</vt:lpstr>
      <vt:lpstr>Word Processing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Tiffany Perez</dc:creator>
  <cp:lastModifiedBy>Blake Parker</cp:lastModifiedBy>
  <cp:revision>2</cp:revision>
  <dcterms:created xsi:type="dcterms:W3CDTF">2025-01-25T19:07:08Z</dcterms:created>
  <dcterms:modified xsi:type="dcterms:W3CDTF">2025-02-03T21:14:38Z</dcterms:modified>
</cp:coreProperties>
</file>