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2" autoAdjust="0"/>
    <p:restoredTop sz="86435" autoAdjust="0"/>
  </p:normalViewPr>
  <p:slideViewPr>
    <p:cSldViewPr snapToGrid="0">
      <p:cViewPr varScale="1">
        <p:scale>
          <a:sx n="98" d="100"/>
          <a:sy n="98" d="100"/>
        </p:scale>
        <p:origin x="216" y="336"/>
      </p:cViewPr>
      <p:guideLst/>
    </p:cSldViewPr>
  </p:slideViewPr>
  <p:outlineViewPr>
    <p:cViewPr>
      <p:scale>
        <a:sx n="33" d="100"/>
        <a:sy n="33" d="100"/>
      </p:scale>
      <p:origin x="0" y="-23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D34E1-A731-E44D-AEA1-16040CF6168D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C68E8-EECE-B44A-B5E4-1679B136C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02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C68E8-EECE-B44A-B5E4-1679B136CB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94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C68E8-EECE-B44A-B5E4-1679B136CB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92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C68E8-EECE-B44A-B5E4-1679B136CB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2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C68E8-EECE-B44A-B5E4-1679B136CB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6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C68E8-EECE-B44A-B5E4-1679B136CB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6FCD6-0D91-D211-9F31-FBA8A6F7278B}"/>
              </a:ext>
            </a:extLst>
          </p:cNvPr>
          <p:cNvSpPr/>
          <p:nvPr userDrawn="1"/>
        </p:nvSpPr>
        <p:spPr>
          <a:xfrm>
            <a:off x="1334278" y="5579706"/>
            <a:ext cx="2789853" cy="811763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80CD9F-9375-F497-D487-679523D2E92E}"/>
              </a:ext>
            </a:extLst>
          </p:cNvPr>
          <p:cNvSpPr/>
          <p:nvPr userDrawn="1"/>
        </p:nvSpPr>
        <p:spPr>
          <a:xfrm>
            <a:off x="8550585" y="5143323"/>
            <a:ext cx="3336651" cy="1469424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white text and blue and yellow triangle&#10;&#10;Description automatically generated">
            <a:extLst>
              <a:ext uri="{FF2B5EF4-FFF2-40B4-BE49-F238E27FC236}">
                <a16:creationId xmlns:a16="http://schemas.microsoft.com/office/drawing/2014/main" id="{A69BAD71-AA57-8A82-0192-017702334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7871" y="4766873"/>
            <a:ext cx="3858075" cy="21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Rogue Umpqua Regional Skills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Rogelio Soto-Cruz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Leizl Eisenbrey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2nd	Abigail Arnold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Noah Jensen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Arianna Calvario-Romero, Aislyn Cortes, Lucas Frickey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LUKE BAILEY, HUNTER MUSTIN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Career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Jack Wilson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9th	Callista Neet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8th	Madison Kreiling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7th	Anica Davis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6th	Layla McCartney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5th	Tanner Kruger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4th	Gracey McGarvey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Violet Vincent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2nd	Novah Stamp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1st	Mabli Nebeker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Makayla Dean</a:t>
            </a:r>
          </a:p>
          <a:p>
            <a:pPr lvl="1"/>
            <a:r>
              <a:rPr lang="en-US" dirty="0"/>
              <a:t>Hidden Valley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Jonah Lewis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Hayden Wier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Sabastian Hennebeck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Critical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Maddie Nelson, Violet Vincent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Christian Serna Soto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6th	Joshua Bruner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Mikenzie Eckburg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4th	Solomon Feliciano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3rd	Jonah Lewis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Rees Miller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Dakota Roth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Gabriel Salerni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3rd	Samuel Wolfe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2nd	Lyric Pelham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1st	Kylie Hunt</a:t>
            </a:r>
          </a:p>
          <a:p>
            <a:pPr lvl="1"/>
            <a:r>
              <a:rPr lang="en-US" dirty="0"/>
              <a:t>Coffenberry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Max  Weed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9th	Evan Emmick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8th	Dayvian McHargue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7th	Mason Cassady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6th	Alex Hawks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ELIZABETH  LEWIS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4th	Zachary Williams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Luke Fery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Jacob Parsons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1st	JOSEPH LEWIS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ACELIN ARNOLD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6th	JOHN PETTY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5th	Axel Williams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Mylie Ray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PARKER RUSSELL-WOLLHEIM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Lucas Van Dyke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TYLER WHITSON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ELIZABETH  LEWIS, ELISE THACKARA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ADDISON GREEN, JAELIN HINTON, KYLEE PEREZ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Owen Munford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3rd	Ian Markert, Jack Wilson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2nd	Brooklyn Davis, Avis Sitter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1st	Samantha Shellhart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Dorion Smith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1st	Nicholas Pierron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5th	Mackenzie Ashford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4th	Clark Harris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3rd	Finn Koeper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2nd	Kianna Rutan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Mabli Nebeker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Ava Holm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9th	Earnest Ramos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8th	Raegan Whetzel-Walton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7th	Samuel Bingham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6th	Kylie Hunt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5th	Rozlyn Schmidt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4th	Amelie Anderson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3rd	Maddie Nelson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2nd	Aiden Hogan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1st	Samuel Wolfe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Ava Holm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2nd	Taylor Grubbs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1st	Matthew Yancy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Dorion Smith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9th	Callista Neet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8th	Alice Rinehart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7th	Makeena House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6th	Adaya Martin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5th	Nicholas Pierron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4th	Samantha Shellhart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3rd	Matthew Yancy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2nd	Brooklyn Bogardus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1st	Kolbie Durflinger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Angel Lankford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Amaris Osborne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2nd	Aubree Lincecum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Finn Koeper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8th	Amelia Perez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7th	Alivia Abel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6th	McKinley Crouch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5th	Mackenzie Ashford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4th	Emma Buckley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Mackenna McDougal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2nd	Lilly Loy-Steiner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Chloe Colletti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Rylie Reeder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Lesly Izucar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Sienna Wagner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DARIEN DEWEY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Mission &amp; Pledge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Alice Rinehart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Annabella Wilkes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2nd	Gracey McGarvey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Vidhya Jennings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8th	Avis Sitter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7th	Amelia Perez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6th	Oliver  Colletti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5th	Addi Fraser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4th	Charlotte Rhea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Ian Markert</a:t>
            </a:r>
          </a:p>
          <a:p>
            <a:pPr lvl="1"/>
            <a:r>
              <a:rPr lang="en-US" dirty="0"/>
              <a:t>John C. Fremont Middle School</a:t>
            </a:r>
          </a:p>
          <a:p>
            <a:pPr lvl="0"/>
            <a:r>
              <a:rPr lang="en-US" dirty="0"/>
              <a:t>2nd	Tanner Kruger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1st	Aubry Moran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8th	LUKE BAILEY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7th	Lucas O'Hara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6th	JOANNA SPRIGGS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5th	Sienna Wagner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MATEUS ARCHIBEK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3rd	Samantha Senajon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2nd	Hayden Wier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Gabriel Lyda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LUCAS DILLEY-ARENS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3rd	Aislyn Cortes, Lucas Frickey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Abhi Battan, Mikenzie Eckburg, ISABEL MACHADO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CHASE CARSON, MATTHEW JENKINS, CONNOR NGUYEN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Health Care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Aleina  Camonte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6th	Camilla Soto-Cruz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Lesly Izucar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Natalee Bonnichsen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Axel Williams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Yolanda Salazar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Izabelle Carpenter</a:t>
            </a:r>
          </a:p>
          <a:p>
            <a:pPr lvl="1"/>
            <a:r>
              <a:rPr lang="en-US" dirty="0"/>
              <a:t>South Umpqua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Skylla Larson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6th	Abraham Berry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5th	Kasey Miller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Hunter Gausnell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Hayes Valley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Kayla Sullivan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1st	Carter Bengtson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William Clark</a:t>
            </a:r>
          </a:p>
          <a:p>
            <a:pPr lvl="1"/>
            <a:r>
              <a:rPr lang="en-US" dirty="0"/>
              <a:t>Grants Pass High School</a:t>
            </a:r>
          </a:p>
          <a:p>
            <a:pPr lvl="0"/>
            <a:r>
              <a:rPr lang="en-US" dirty="0"/>
              <a:t>9th	PAIGE LEDGERWOOD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8th	Madelyn Knable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7th	Kelly Ferguson</a:t>
            </a:r>
          </a:p>
          <a:p>
            <a:pPr lvl="1"/>
            <a:r>
              <a:rPr lang="en-US" dirty="0"/>
              <a:t>Grants Pass High School</a:t>
            </a:r>
          </a:p>
          <a:p>
            <a:pPr lvl="0"/>
            <a:r>
              <a:rPr lang="en-US" dirty="0"/>
              <a:t>6th	Arabella Williams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5th	Joseph Sahr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4th	Marcus Ramirez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Sophie Bonn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Harlee Boydston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KYLIE LEONARD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Insurance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Avery  Bengtson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Solomon Feliciano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1st	Stella Ryder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9th	Kolten Simons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8th	Ian Pate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7th	MATTHEW JENKINS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6th	Sarianna Frickey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James Bowen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4th	Otis Hitt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ADDISON GREEN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Cyrus Stratton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Finn Valley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Interpersonal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Charlotte Rhea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Chadwick Berry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2nd	Emma Buckley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Aubry Moran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Tatum Stroda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3rd	Traci  Richardson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2nd	MOLLY SILBERNAGEL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Noah Thorp</a:t>
            </a:r>
          </a:p>
          <a:p>
            <a:pPr lvl="1"/>
            <a:r>
              <a:rPr lang="en-US" dirty="0"/>
              <a:t>South Umpqua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MEADOW ROBBINS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Abhi Battan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Colton Holm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Ryan Walczak</a:t>
            </a:r>
          </a:p>
          <a:p>
            <a:pPr lvl="1"/>
            <a:r>
              <a:rPr lang="en-US" dirty="0"/>
              <a:t>Grants Pass High School</a:t>
            </a:r>
          </a:p>
          <a:p>
            <a:pPr lvl="0"/>
            <a:r>
              <a:rPr lang="en-US" dirty="0"/>
              <a:t>2nd	Sophie Bonn, MEADOW ROBBINS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Owen Moran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Noah Thorp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1st	Addison Stallard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Event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Lainey Ochs</a:t>
            </a:r>
          </a:p>
          <a:p>
            <a:pPr lvl="1"/>
            <a:r>
              <a:rPr lang="en-US" dirty="0"/>
              <a:t>South Umpqua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FBLA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Jayce  Roberts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6th	Minerva Corley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Denisse Hernandez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Skylla Larson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3rd	Izabelle Carpenter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2nd	Rylan Wrenden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1st	Emily  Schwerdt</a:t>
            </a:r>
          </a:p>
          <a:p>
            <a:pPr lvl="1"/>
            <a:r>
              <a:rPr lang="en-US" dirty="0"/>
              <a:t>South Umpqua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Denisse Hernandez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Joseph Dauterman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2nd	Cara Phillips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Owen Moran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Information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Mary Jane Lewis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Keira Nguyen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LUCAS DILLEY-ARENS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Agribusiness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CHASE CARSON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3rd	Olivia McGarvey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2nd	Colton Holm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1st	KHLOE SEELEY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Marketing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Minerva Corley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Truman Derminer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Addison Stallard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Mary Jane Lewis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1st	ISABEL MACHADO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7th	Silvan Goodson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6th	Lainey Ochs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5th	Emily  Schwerdt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4th	Shey  Wilborn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3rd	MOLLY SILBERNAGEL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Aleina  Camonte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1st	Madelyn Knable</a:t>
            </a:r>
          </a:p>
          <a:p>
            <a:pPr lvl="1"/>
            <a:r>
              <a:rPr lang="en-US" dirty="0"/>
              <a:t>Hidden Valley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MATEUS ARCHIBEK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3rd	Makayla Dean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2nd	Freyja Moeves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1st	Arabella Williams</a:t>
            </a:r>
          </a:p>
          <a:p>
            <a:pPr lvl="1"/>
            <a:r>
              <a:rPr lang="en-US" dirty="0"/>
              <a:t>Hidden Valley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Journalism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Helena Ramirez 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9th	Jocelyne Rodriguez-Izucar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8th	Abigail Dougherty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7th	Marcus Ramirez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6th	Kolten Simons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5th	Abigail  Carpenter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4th	Aicha Aoufir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Dayvian McHargue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Alexis Williams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Ashton Wood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Learning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Owen Munford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2nd	Madison Kreiling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1st	Avery Herren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Management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Truman Derminer, Rees Miller, MALEKI STAYTON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KHLOE SEELEY, JOANNA SPRIGGS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Networking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Alex Hawks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Stella Ryder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Finn Valley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Dakota Roth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Banking &amp; Financial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Organizational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9th	Yolanda Salazar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8th	Natalee Bonnichsen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7th	Audrey Scott-Trevino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6th	Marley Piscopo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5th	Rylie Reeder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Otis Hitt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Arlie Aasen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2nd	Bryce Sanborn</a:t>
            </a:r>
          </a:p>
          <a:p>
            <a:pPr lvl="1"/>
            <a:r>
              <a:rPr lang="en-US" dirty="0"/>
              <a:t>Grants Pass High School</a:t>
            </a:r>
          </a:p>
          <a:p>
            <a:pPr lvl="0"/>
            <a:r>
              <a:rPr lang="en-US" dirty="0"/>
              <a:t>1st	JAELIN HINTON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Personal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10th	Mylie Ray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9th	Mason Cassady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8th	Tirian Glass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7th	Jacob Michael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6th	Arlie Aasen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5th	CONNOR NGUYEN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4th	Kasey Miller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Ashton Wood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2nd	Luke Fery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KYLEE PEREZ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Policy &amp;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4th	Joshua Bruner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Keira Nguyen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ELISE THACKARA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1st	Ryne Wilson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9th	Ethan Whiteman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8th	Ashlyn McDaniel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7th	Justin Woody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6th	Joseph Sahr</a:t>
            </a:r>
          </a:p>
          <a:p>
            <a:pPr lvl="1"/>
            <a:r>
              <a:rPr lang="en-US" dirty="0"/>
              <a:t>Hidden Valley High School</a:t>
            </a:r>
          </a:p>
          <a:p>
            <a:pPr lvl="0"/>
            <a:r>
              <a:rPr lang="en-US" dirty="0"/>
              <a:t>5th	Rogelio Soto-Cruz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Ruby Brink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3rd	MALEKI STAYTON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Spencer Bingham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Aicha Aoufir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2nd	Abigail Dougherty, Ashlyn McDaniel, Marley Piscopo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1st	Spencer Bingham, Zachary Williams, Ryne Wilson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Securities &amp;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Makya Alsup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Shey  Wilborn </a:t>
            </a:r>
          </a:p>
          <a:p>
            <a:pPr lvl="1"/>
            <a:r>
              <a:rPr lang="en-US" dirty="0"/>
              <a:t>South Umpqua High School</a:t>
            </a:r>
          </a:p>
          <a:p>
            <a:pPr lvl="0"/>
            <a:r>
              <a:rPr lang="en-US" dirty="0"/>
              <a:t>1st	Tirian Glass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6th	ACELIN ARNOLD, JOSEPH LEWIS, PARKER RUSSELL-WOLLHEIM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5th	DARIEN DEWEY, JOHN PETTY, TYLER WHITSON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4th	Jocelyne Rodriguez-Izucar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Avery  Bengtson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Janelle Melling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ELLIETTE KINNEY, KYLIE LEONARD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Spreadsheet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Kevin Chi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5th	Courtney Phillips</a:t>
            </a:r>
          </a:p>
          <a:p>
            <a:pPr lvl="1"/>
            <a:r>
              <a:rPr lang="en-US" dirty="0"/>
              <a:t>Pacific High School</a:t>
            </a:r>
          </a:p>
          <a:p>
            <a:pPr lvl="0"/>
            <a:r>
              <a:rPr lang="en-US" dirty="0"/>
              <a:t>4th	Hayes Valley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3rd	ELLIETTE KINNEY</a:t>
            </a:r>
          </a:p>
          <a:p>
            <a:pPr lvl="1"/>
            <a:r>
              <a:rPr lang="en-US" dirty="0"/>
              <a:t>Creswell High School</a:t>
            </a:r>
          </a:p>
          <a:p>
            <a:pPr lvl="0"/>
            <a:r>
              <a:rPr lang="en-US" dirty="0"/>
              <a:t>2nd	Tristyn Burnes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Evan Emmick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5th	Makya Alsup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4th	Emma Rethwill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3rd	Justin Woody</a:t>
            </a:r>
          </a:p>
          <a:p>
            <a:pPr lvl="1"/>
            <a:r>
              <a:rPr lang="en-US" dirty="0"/>
              <a:t>North Douglas High School</a:t>
            </a:r>
          </a:p>
          <a:p>
            <a:pPr lvl="0"/>
            <a:r>
              <a:rPr lang="en-US" dirty="0"/>
              <a:t>2nd	Makenna Brooks</a:t>
            </a:r>
          </a:p>
          <a:p>
            <a:pPr lvl="1"/>
            <a:r>
              <a:rPr lang="en-US" dirty="0"/>
              <a:t>Roseburg Senior High School</a:t>
            </a:r>
          </a:p>
          <a:p>
            <a:pPr lvl="0"/>
            <a:r>
              <a:rPr lang="en-US" dirty="0"/>
              <a:t>1st	Carter Bengtson</a:t>
            </a:r>
          </a:p>
          <a:p>
            <a:pPr lvl="1"/>
            <a:r>
              <a:rPr lang="en-US" dirty="0"/>
              <a:t>Cottage Grove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UX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3rd	Christian Serna Soto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2nd	Camilla Soto-Cruz</a:t>
            </a:r>
          </a:p>
          <a:p>
            <a:pPr lvl="1"/>
            <a:r>
              <a:rPr lang="en-US" dirty="0"/>
              <a:t>Cottage Grove High School</a:t>
            </a:r>
          </a:p>
          <a:p>
            <a:pPr lvl="0"/>
            <a:r>
              <a:rPr lang="en-US" dirty="0"/>
              <a:t>1st	Courtney Phillips</a:t>
            </a:r>
          </a:p>
          <a:p>
            <a:pPr lvl="1"/>
            <a:r>
              <a:rPr lang="en-US" dirty="0"/>
              <a:t>Pacific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Word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Abigail Arnold, PAIGE LEDGERWOOD</a:t>
            </a:r>
          </a:p>
          <a:p>
            <a:pPr lvl="1"/>
            <a:r>
              <a:rPr lang="en-US" dirty="0"/>
              <a:t>Creswell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Etiquette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8th	Kambria McFarland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7th	Sophia Nibblett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6th	Layla McCartney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5th	Milani Viau</a:t>
            </a:r>
          </a:p>
          <a:p>
            <a:pPr lvl="1"/>
            <a:r>
              <a:rPr lang="en-US" dirty="0"/>
              <a:t>Pacific Junior High</a:t>
            </a:r>
          </a:p>
          <a:p>
            <a:pPr lvl="0"/>
            <a:r>
              <a:rPr lang="en-US" dirty="0"/>
              <a:t>4th	Makeena House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3rd	Mackenna McDougal</a:t>
            </a:r>
          </a:p>
          <a:p>
            <a:pPr lvl="1"/>
            <a:r>
              <a:rPr lang="en-US" dirty="0"/>
              <a:t>Creswell Middle School</a:t>
            </a:r>
          </a:p>
          <a:p>
            <a:pPr lvl="0"/>
            <a:r>
              <a:rPr lang="en-US" dirty="0"/>
              <a:t>2nd	Kianna Rutan</a:t>
            </a:r>
          </a:p>
          <a:p>
            <a:pPr lvl="1"/>
            <a:r>
              <a:rPr lang="en-US" dirty="0"/>
              <a:t>Coffenberry Middle School</a:t>
            </a:r>
          </a:p>
          <a:p>
            <a:pPr lvl="0"/>
            <a:r>
              <a:rPr lang="en-US" dirty="0"/>
              <a:t>1st	Chloe Miller</a:t>
            </a:r>
          </a:p>
          <a:p>
            <a:pPr lvl="1"/>
            <a:r>
              <a:rPr lang="en-US" dirty="0"/>
              <a:t>Creswell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63BAF227-8591-4A72-9A93-3CAE81243FB9}" vid="{53FEED59-0C69-48DF-B760-C27E7990FB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2553</Words>
  <Application>Microsoft Macintosh PowerPoint</Application>
  <PresentationFormat>Widescreen</PresentationFormat>
  <Paragraphs>671</Paragraphs>
  <Slides>71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Aptos</vt:lpstr>
      <vt:lpstr>Arial</vt:lpstr>
      <vt:lpstr>Century Gothic</vt:lpstr>
      <vt:lpstr>Wingdings 3</vt:lpstr>
      <vt:lpstr>Wisp</vt:lpstr>
      <vt:lpstr>Awards of Excellence </vt:lpstr>
      <vt:lpstr>Accounting I</vt:lpstr>
      <vt:lpstr>Accounting II</vt:lpstr>
      <vt:lpstr>Advertising</vt:lpstr>
      <vt:lpstr>Agribusiness</vt:lpstr>
      <vt:lpstr>Banking &amp; Financial Systems</vt:lpstr>
      <vt:lpstr>Business Communication</vt:lpstr>
      <vt:lpstr>Business Ethics</vt:lpstr>
      <vt:lpstr>Business Etiquette</vt:lpstr>
      <vt:lpstr>Business Law</vt:lpstr>
      <vt:lpstr>Business Management</vt:lpstr>
      <vt:lpstr>Career Exploration</vt:lpstr>
      <vt:lpstr>Client Service</vt:lpstr>
      <vt:lpstr>Computer Applications</vt:lpstr>
      <vt:lpstr>Computer Problem Solving</vt:lpstr>
      <vt:lpstr>Critical Thinking</vt:lpstr>
      <vt:lpstr>Cyber Security</vt:lpstr>
      <vt:lpstr>Digital Citizenship</vt:lpstr>
      <vt:lpstr>Economics</vt:lpstr>
      <vt:lpstr>Entrepreneurship</vt:lpstr>
      <vt:lpstr>Exploring Business Ethics</vt:lpstr>
      <vt:lpstr>Exploring Computer Applications</vt:lpstr>
      <vt:lpstr>Exploring Computer Science</vt:lpstr>
      <vt:lpstr>Exploring Economics</vt:lpstr>
      <vt:lpstr>Exploring Leadership</vt:lpstr>
      <vt:lpstr>Exploring Parliamentary Procedure</vt:lpstr>
      <vt:lpstr>Exploring Public Speaking</vt:lpstr>
      <vt:lpstr>Exploring Technology</vt:lpstr>
      <vt:lpstr>FBLA Concepts</vt:lpstr>
      <vt:lpstr>FBLA Mission &amp; Pledge</vt:lpstr>
      <vt:lpstr>Financial Literacy</vt:lpstr>
      <vt:lpstr>Financial Math</vt:lpstr>
      <vt:lpstr>Graphic Design</vt:lpstr>
      <vt:lpstr>Health Care Administration</vt:lpstr>
      <vt:lpstr>Help Desk</vt:lpstr>
      <vt:lpstr>Hospitality &amp; Event Management</vt:lpstr>
      <vt:lpstr>Human Resource Management </vt:lpstr>
      <vt:lpstr>Impromptu Speaking</vt:lpstr>
      <vt:lpstr>Insurance &amp; Risk Management</vt:lpstr>
      <vt:lpstr>International Business</vt:lpstr>
      <vt:lpstr>Interpersonal Communication</vt:lpstr>
      <vt:lpstr>Introduction to Business Communication</vt:lpstr>
      <vt:lpstr>Introduction to Business Concepts</vt:lpstr>
      <vt:lpstr>Introduction to Business Presentation</vt:lpstr>
      <vt:lpstr>Introduction to Business Procedures</vt:lpstr>
      <vt:lpstr>Introduction to Event Planning</vt:lpstr>
      <vt:lpstr>Introduction to FBLA</vt:lpstr>
      <vt:lpstr>Introduction to Financial Math</vt:lpstr>
      <vt:lpstr>Introduction to Information Technology</vt:lpstr>
      <vt:lpstr>Introduction to Marketing Concepts</vt:lpstr>
      <vt:lpstr>Introduction to Parliamentary Procedure</vt:lpstr>
      <vt:lpstr>Introduction to Public Speaking</vt:lpstr>
      <vt:lpstr>Job Interview</vt:lpstr>
      <vt:lpstr>Journalism</vt:lpstr>
      <vt:lpstr>Learning Strategies</vt:lpstr>
      <vt:lpstr>Management Information Systems</vt:lpstr>
      <vt:lpstr>Marketing</vt:lpstr>
      <vt:lpstr>Network Design</vt:lpstr>
      <vt:lpstr>Networking Infrastructures</vt:lpstr>
      <vt:lpstr>Organizational Leadership</vt:lpstr>
      <vt:lpstr>Parliamentary Procedure</vt:lpstr>
      <vt:lpstr>Personal Finance</vt:lpstr>
      <vt:lpstr>Public Policy &amp; Advocacy</vt:lpstr>
      <vt:lpstr>Public Speaking</vt:lpstr>
      <vt:lpstr>Sales Presentation</vt:lpstr>
      <vt:lpstr>Securities &amp; Investments</vt:lpstr>
      <vt:lpstr>Sports &amp; Entertainment Management</vt:lpstr>
      <vt:lpstr>Spreadsheet Applications</vt:lpstr>
      <vt:lpstr>Supply Chain Management</vt:lpstr>
      <vt:lpstr>UX Design</vt:lpstr>
      <vt:lpstr>Word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Tiffany Perez</dc:creator>
  <cp:lastModifiedBy>Blake Parker</cp:lastModifiedBy>
  <cp:revision>2</cp:revision>
  <dcterms:created xsi:type="dcterms:W3CDTF">2025-01-25T19:07:08Z</dcterms:created>
  <dcterms:modified xsi:type="dcterms:W3CDTF">2025-02-03T21:14:38Z</dcterms:modified>
</cp:coreProperties>
</file>