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2D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421" autoAdjust="0"/>
    <p:restoredTop sz="96357" autoAdjust="0"/>
  </p:normalViewPr>
  <p:slideViewPr>
    <p:cSldViewPr snapToGrid="0">
      <p:cViewPr varScale="1">
        <p:scale>
          <a:sx n="156" d="100"/>
          <a:sy n="156" d="100"/>
        </p:scale>
        <p:origin x="162" y="20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9D76873-5902-400C-D0CC-74A902146BD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20273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54990" y="1256649"/>
            <a:ext cx="8915399" cy="2262781"/>
          </a:xfrm>
        </p:spPr>
        <p:txBody>
          <a:bodyPr anchor="b">
            <a:normAutofit/>
          </a:bodyPr>
          <a:lstStyle>
            <a:lvl1pPr>
              <a:defRPr sz="5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54989" y="3586142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76FCD6-0D91-D211-9F31-FBA8A6F7278B}"/>
              </a:ext>
            </a:extLst>
          </p:cNvPr>
          <p:cNvSpPr/>
          <p:nvPr userDrawn="1"/>
        </p:nvSpPr>
        <p:spPr>
          <a:xfrm>
            <a:off x="1334278" y="5579706"/>
            <a:ext cx="2789853" cy="811763"/>
          </a:xfrm>
          <a:prstGeom prst="rect">
            <a:avLst/>
          </a:prstGeom>
          <a:solidFill>
            <a:srgbClr val="0A2D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680CD9F-9375-F497-D487-679523D2E92E}"/>
              </a:ext>
            </a:extLst>
          </p:cNvPr>
          <p:cNvSpPr/>
          <p:nvPr userDrawn="1"/>
        </p:nvSpPr>
        <p:spPr>
          <a:xfrm>
            <a:off x="8550585" y="5143323"/>
            <a:ext cx="3336651" cy="1469424"/>
          </a:xfrm>
          <a:prstGeom prst="rect">
            <a:avLst/>
          </a:prstGeom>
          <a:solidFill>
            <a:srgbClr val="0A2D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logo with white text and blue and yellow triangle&#10;&#10;Description automatically generated">
            <a:extLst>
              <a:ext uri="{FF2B5EF4-FFF2-40B4-BE49-F238E27FC236}">
                <a16:creationId xmlns:a16="http://schemas.microsoft.com/office/drawing/2014/main" id="{A69BAD71-AA57-8A82-0192-017702334A0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067871" y="4766873"/>
            <a:ext cx="3858075" cy="210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49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FED95C7-718B-9624-D0CD-01196E03A09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464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{</a:t>
            </a:r>
            <a:r>
              <a:rPr lang="en-US" dirty="0" err="1"/>
              <a:t>competition_name</a:t>
            </a:r>
            <a:r>
              <a:rPr lang="en-US" dirty="0"/>
              <a:t>}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{Place1}	{Name1}</a:t>
            </a:r>
          </a:p>
          <a:p>
            <a:pPr lvl="1"/>
            <a:r>
              <a:rPr lang="en-US" dirty="0"/>
              <a:t>{GroupName1}</a:t>
            </a:r>
          </a:p>
          <a:p>
            <a:pPr lvl="0"/>
            <a:r>
              <a:rPr lang="en-US" dirty="0"/>
              <a:t>{Place2}	{Name2}</a:t>
            </a:r>
          </a:p>
          <a:p>
            <a:pPr lvl="1"/>
            <a:r>
              <a:rPr lang="en-US" dirty="0"/>
              <a:t>{GroupName2}</a:t>
            </a:r>
          </a:p>
          <a:p>
            <a:pPr lvl="0"/>
            <a:r>
              <a:rPr lang="en-US" dirty="0"/>
              <a:t>{Place3}	{Name3}</a:t>
            </a:r>
          </a:p>
          <a:p>
            <a:pPr lvl="1"/>
            <a:r>
              <a:rPr lang="en-US" dirty="0"/>
              <a:t>{GroupName3}</a:t>
            </a:r>
          </a:p>
          <a:p>
            <a:pPr lvl="0"/>
            <a:r>
              <a:rPr lang="en-US" dirty="0"/>
              <a:t>{Place4}	{Name4}</a:t>
            </a:r>
          </a:p>
          <a:p>
            <a:pPr lvl="1"/>
            <a:r>
              <a:rPr lang="en-US" dirty="0"/>
              <a:t>{GroupName4}</a:t>
            </a:r>
          </a:p>
          <a:p>
            <a:pPr lvl="0"/>
            <a:r>
              <a:rPr lang="en-US" dirty="0"/>
              <a:t>{Place5}	{Name5}</a:t>
            </a:r>
          </a:p>
          <a:p>
            <a:pPr lvl="1"/>
            <a:r>
              <a:rPr lang="en-US" dirty="0"/>
              <a:t>{GroupName5}</a:t>
            </a:r>
          </a:p>
          <a:p>
            <a:pPr lvl="0"/>
            <a:r>
              <a:rPr lang="en-US" dirty="0"/>
              <a:t>{Place6}	{Name6}</a:t>
            </a:r>
          </a:p>
          <a:p>
            <a:pPr lvl="1"/>
            <a:r>
              <a:rPr lang="en-US" dirty="0"/>
              <a:t>{GroupName6}</a:t>
            </a:r>
          </a:p>
          <a:p>
            <a:pPr lvl="0"/>
            <a:r>
              <a:rPr lang="en-US" dirty="0"/>
              <a:t>{Place7}	{Name7}</a:t>
            </a:r>
          </a:p>
          <a:p>
            <a:pPr lvl="1"/>
            <a:r>
              <a:rPr lang="en-US" dirty="0"/>
              <a:t>{GroupName7}</a:t>
            </a:r>
          </a:p>
          <a:p>
            <a:pPr lvl="0"/>
            <a:r>
              <a:rPr lang="en-US" dirty="0"/>
              <a:t>{Place8}	{Name8}</a:t>
            </a:r>
          </a:p>
          <a:p>
            <a:pPr lvl="1"/>
            <a:r>
              <a:rPr lang="en-US" dirty="0"/>
              <a:t>{GroupName8}</a:t>
            </a:r>
          </a:p>
          <a:p>
            <a:pPr lvl="0"/>
            <a:r>
              <a:rPr lang="en-US" dirty="0"/>
              <a:t>{Place9}	{Name9}</a:t>
            </a:r>
          </a:p>
          <a:p>
            <a:pPr lvl="1"/>
            <a:r>
              <a:rPr lang="en-US" dirty="0"/>
              <a:t>{GroupName9}</a:t>
            </a:r>
          </a:p>
          <a:p>
            <a:pPr lvl="0"/>
            <a:r>
              <a:rPr lang="en-US" dirty="0"/>
              <a:t>{Place10}	{Name10}</a:t>
            </a:r>
          </a:p>
          <a:p>
            <a:pPr lvl="1"/>
            <a:r>
              <a:rPr lang="en-US" dirty="0"/>
              <a:t>{GroupName10}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{</a:t>
            </a:r>
            <a:r>
              <a:rPr lang="en-US" dirty="0" err="1"/>
              <a:t>competition_name</a:t>
            </a:r>
            <a:r>
              <a:rPr lang="en-US" dirty="0"/>
              <a:t>}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{Place1}	{Name1}</a:t>
            </a:r>
          </a:p>
          <a:p>
            <a:pPr lvl="1"/>
            <a:r>
              <a:rPr lang="en-US" dirty="0"/>
              <a:t>{GroupName1}</a:t>
            </a:r>
          </a:p>
          <a:p>
            <a:pPr lvl="0"/>
            <a:r>
              <a:rPr lang="en-US" dirty="0"/>
              <a:t>{Place2}	{Name2}</a:t>
            </a:r>
          </a:p>
          <a:p>
            <a:pPr lvl="1"/>
            <a:r>
              <a:rPr lang="en-US" dirty="0"/>
              <a:t>{GroupName2}</a:t>
            </a:r>
          </a:p>
          <a:p>
            <a:pPr lvl="0"/>
            <a:r>
              <a:rPr lang="en-US" dirty="0"/>
              <a:t>{Place3}	{Name3}</a:t>
            </a:r>
          </a:p>
          <a:p>
            <a:pPr lvl="1"/>
            <a:r>
              <a:rPr lang="en-US" dirty="0"/>
              <a:t>{GroupName3}</a:t>
            </a:r>
          </a:p>
          <a:p>
            <a:pPr lvl="0"/>
            <a:r>
              <a:rPr lang="en-US" dirty="0"/>
              <a:t>{Place4}	{Name4}</a:t>
            </a:r>
          </a:p>
          <a:p>
            <a:pPr lvl="1"/>
            <a:r>
              <a:rPr lang="en-US" dirty="0"/>
              <a:t>{GroupName4}</a:t>
            </a:r>
          </a:p>
          <a:p>
            <a:pPr lvl="0"/>
            <a:r>
              <a:rPr lang="en-US" dirty="0"/>
              <a:t>{Place5}	{Name5}</a:t>
            </a:r>
          </a:p>
          <a:p>
            <a:pPr lvl="1"/>
            <a:r>
              <a:rPr lang="en-US" dirty="0"/>
              <a:t>{GroupName5}</a:t>
            </a:r>
          </a:p>
          <a:p>
            <a:pPr lvl="0"/>
            <a:r>
              <a:rPr lang="en-US" dirty="0"/>
              <a:t>{Place6}	{Name6}</a:t>
            </a:r>
          </a:p>
          <a:p>
            <a:pPr lvl="1"/>
            <a:r>
              <a:rPr lang="en-US" dirty="0"/>
              <a:t>{GroupName6}</a:t>
            </a:r>
          </a:p>
          <a:p>
            <a:pPr lvl="0"/>
            <a:r>
              <a:rPr lang="en-US" dirty="0"/>
              <a:t>{Place7}	{Name7}</a:t>
            </a:r>
          </a:p>
          <a:p>
            <a:pPr lvl="1"/>
            <a:r>
              <a:rPr lang="en-US" dirty="0"/>
              <a:t>{GroupName7}</a:t>
            </a:r>
          </a:p>
          <a:p>
            <a:pPr lvl="0"/>
            <a:r>
              <a:rPr lang="en-US" dirty="0"/>
              <a:t>{Place8}	{Name8}</a:t>
            </a:r>
          </a:p>
          <a:p>
            <a:pPr lvl="1"/>
            <a:r>
              <a:rPr lang="en-US" dirty="0"/>
              <a:t>{GroupName8}</a:t>
            </a:r>
          </a:p>
          <a:p>
            <a:pPr lvl="0"/>
            <a:r>
              <a:rPr lang="en-US" dirty="0"/>
              <a:t>{Place9}	{Name9}</a:t>
            </a:r>
          </a:p>
          <a:p>
            <a:pPr lvl="1"/>
            <a:r>
              <a:rPr lang="en-US" dirty="0"/>
              <a:t>{GroupName9}</a:t>
            </a:r>
          </a:p>
          <a:p>
            <a:pPr lvl="0"/>
            <a:r>
              <a:rPr lang="en-US" dirty="0"/>
              <a:t>{Place10}	{Name10}</a:t>
            </a:r>
          </a:p>
          <a:p>
            <a:pPr lvl="1"/>
            <a:r>
              <a:rPr lang="en-US" dirty="0"/>
              <a:t>{GroupName10}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ion_Winners_Gro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5FF9018-9623-3FD8-F33F-018A55F2B04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{</a:t>
            </a:r>
            <a:r>
              <a:rPr lang="en-US" dirty="0" err="1"/>
              <a:t>competition_name</a:t>
            </a:r>
            <a:r>
              <a:rPr lang="en-US" dirty="0"/>
              <a:t>}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5" y="2010878"/>
            <a:ext cx="4645152" cy="3448595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/>
            </a:lvl2pPr>
          </a:lstStyle>
          <a:p>
            <a:pPr lvl="0"/>
            <a:r>
              <a:rPr lang="en-US" dirty="0"/>
              <a:t>{Place1}	{GroupName1}</a:t>
            </a:r>
          </a:p>
          <a:p>
            <a:pPr lvl="0"/>
            <a:r>
              <a:rPr lang="en-US" dirty="0"/>
              <a:t>{Place2}	{GroupName2}</a:t>
            </a:r>
          </a:p>
          <a:p>
            <a:pPr lvl="0"/>
            <a:r>
              <a:rPr lang="en-US" dirty="0"/>
              <a:t>{Place3}	{GroupName3}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{Place4}	{GroupName4}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{Place5}	{GroupName5}</a:t>
            </a:r>
          </a:p>
          <a:p>
            <a:pPr lvl="0"/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7C29F72-2C90-45AF-A005-7986A0D0F26C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682414" y="2029512"/>
            <a:ext cx="4645152" cy="3448595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/>
            </a:lvl2pPr>
          </a:lstStyle>
          <a:p>
            <a:pPr lvl="0"/>
            <a:r>
              <a:rPr lang="en-US" dirty="0"/>
              <a:t>{Place6}	{GroupName6}</a:t>
            </a:r>
          </a:p>
          <a:p>
            <a:pPr lvl="0"/>
            <a:r>
              <a:rPr lang="en-US" dirty="0"/>
              <a:t>{Place7}	{GroupName7}</a:t>
            </a:r>
          </a:p>
          <a:p>
            <a:pPr lvl="0"/>
            <a:r>
              <a:rPr lang="en-US" dirty="0"/>
              <a:t>{Place8}	{GroupName8}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{Place9}	{GroupName9}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{Place10}	{GroupName10}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811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wd">
                    <p:tmPct val="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wd">
                    <p:tmPct val="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ion_Precall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D56E3A7-2350-D248-3578-5B308CD797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18637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{</a:t>
            </a:r>
            <a:r>
              <a:rPr lang="en-US" dirty="0" err="1"/>
              <a:t>competition_name</a:t>
            </a:r>
            <a:r>
              <a:rPr lang="en-US" dirty="0"/>
              <a:t>}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16750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{Name1}</a:t>
            </a:r>
          </a:p>
          <a:p>
            <a:pPr lvl="1"/>
            <a:r>
              <a:rPr lang="en-US" dirty="0"/>
              <a:t>{GroupName1}</a:t>
            </a:r>
          </a:p>
          <a:p>
            <a:pPr lvl="0"/>
            <a:r>
              <a:rPr lang="en-US" dirty="0"/>
              <a:t>{Name2}</a:t>
            </a:r>
          </a:p>
          <a:p>
            <a:pPr lvl="1"/>
            <a:r>
              <a:rPr lang="en-US" dirty="0"/>
              <a:t>{GroupName2}</a:t>
            </a:r>
          </a:p>
          <a:p>
            <a:pPr lvl="0"/>
            <a:r>
              <a:rPr lang="en-US" dirty="0"/>
              <a:t>{Name3}</a:t>
            </a:r>
          </a:p>
          <a:p>
            <a:pPr lvl="1"/>
            <a:r>
              <a:rPr lang="en-US" dirty="0"/>
              <a:t>{GroupName3}</a:t>
            </a:r>
          </a:p>
          <a:p>
            <a:pPr lvl="0"/>
            <a:r>
              <a:rPr lang="en-US" dirty="0"/>
              <a:t>{Name4}</a:t>
            </a:r>
          </a:p>
          <a:p>
            <a:pPr lvl="1"/>
            <a:r>
              <a:rPr lang="en-US" dirty="0"/>
              <a:t>{GroupName4}</a:t>
            </a:r>
          </a:p>
          <a:p>
            <a:pPr lvl="0"/>
            <a:r>
              <a:rPr lang="en-US" dirty="0"/>
              <a:t>{Name5}</a:t>
            </a:r>
          </a:p>
          <a:p>
            <a:pPr lvl="1"/>
            <a:r>
              <a:rPr lang="en-US" dirty="0"/>
              <a:t>{GroupName5}</a:t>
            </a:r>
          </a:p>
          <a:p>
            <a:pPr lvl="0"/>
            <a:r>
              <a:rPr lang="en-US" dirty="0"/>
              <a:t>{Name6}</a:t>
            </a:r>
          </a:p>
          <a:p>
            <a:pPr lvl="1"/>
            <a:r>
              <a:rPr lang="en-US" dirty="0"/>
              <a:t>{GroupName6}</a:t>
            </a:r>
          </a:p>
          <a:p>
            <a:pPr lvl="0"/>
            <a:r>
              <a:rPr lang="en-US" dirty="0"/>
              <a:t>{Name7}</a:t>
            </a:r>
          </a:p>
          <a:p>
            <a:pPr lvl="1"/>
            <a:r>
              <a:rPr lang="en-US" dirty="0"/>
              <a:t>{GroupName7}</a:t>
            </a:r>
          </a:p>
          <a:p>
            <a:pPr lvl="0"/>
            <a:r>
              <a:rPr lang="en-US" dirty="0"/>
              <a:t>{Name8}</a:t>
            </a:r>
          </a:p>
          <a:p>
            <a:pPr lvl="1"/>
            <a:r>
              <a:rPr lang="en-US" dirty="0"/>
              <a:t>{GroupName8}</a:t>
            </a:r>
          </a:p>
          <a:p>
            <a:pPr lvl="0"/>
            <a:r>
              <a:rPr lang="en-US" dirty="0"/>
              <a:t>{Name9}</a:t>
            </a:r>
          </a:p>
          <a:p>
            <a:pPr lvl="1"/>
            <a:r>
              <a:rPr lang="en-US" dirty="0"/>
              <a:t>{GroupName9}</a:t>
            </a:r>
          </a:p>
          <a:p>
            <a:pPr lvl="0"/>
            <a:r>
              <a:rPr lang="en-US" dirty="0"/>
              <a:t>{Name10}</a:t>
            </a:r>
          </a:p>
          <a:p>
            <a:pPr lvl="1"/>
            <a:r>
              <a:rPr lang="en-US" dirty="0"/>
              <a:t>{GroupName10}</a:t>
            </a:r>
          </a:p>
          <a:p>
            <a:pPr lvl="1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33B5739-9355-4A68-8BD3-EB671FADB653}"/>
              </a:ext>
            </a:extLst>
          </p:cNvPr>
          <p:cNvSpPr txBox="1">
            <a:spLocks/>
          </p:cNvSpPr>
          <p:nvPr userDrawn="1"/>
        </p:nvSpPr>
        <p:spPr>
          <a:xfrm>
            <a:off x="1714670" y="193673"/>
            <a:ext cx="1976718" cy="5705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b="1" i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Pre-call</a:t>
            </a:r>
          </a:p>
        </p:txBody>
      </p:sp>
    </p:spTree>
    <p:extLst>
      <p:ext uri="{BB962C8B-B14F-4D97-AF65-F5344CB8AC3E}">
        <p14:creationId xmlns:p14="http://schemas.microsoft.com/office/powerpoint/2010/main" val="3207689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ion_Precall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E1B3216-6BEF-ACAE-C097-DC8FF56EF3B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6804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{</a:t>
            </a:r>
            <a:r>
              <a:rPr lang="en-US" dirty="0" err="1"/>
              <a:t>competition_name</a:t>
            </a:r>
            <a:r>
              <a:rPr lang="en-US" dirty="0"/>
              <a:t>}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2471043-8ED4-4337-A0DA-F82DC0A0CC17}"/>
              </a:ext>
            </a:extLst>
          </p:cNvPr>
          <p:cNvSpPr txBox="1">
            <a:spLocks/>
          </p:cNvSpPr>
          <p:nvPr userDrawn="1"/>
        </p:nvSpPr>
        <p:spPr>
          <a:xfrm>
            <a:off x="1722836" y="193673"/>
            <a:ext cx="1976718" cy="5705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b="1" i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Pre-call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1ADBF2A-988E-4CE4-A859-EB2E5AE74365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724917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{Name1}</a:t>
            </a:r>
          </a:p>
          <a:p>
            <a:pPr lvl="1"/>
            <a:r>
              <a:rPr lang="en-US" dirty="0"/>
              <a:t>{GroupName1}</a:t>
            </a:r>
          </a:p>
          <a:p>
            <a:pPr lvl="0"/>
            <a:r>
              <a:rPr lang="en-US" dirty="0"/>
              <a:t>{Name2}</a:t>
            </a:r>
          </a:p>
          <a:p>
            <a:pPr lvl="1"/>
            <a:r>
              <a:rPr lang="en-US" dirty="0"/>
              <a:t>{GroupName2}</a:t>
            </a:r>
          </a:p>
          <a:p>
            <a:pPr lvl="0"/>
            <a:r>
              <a:rPr lang="en-US" dirty="0"/>
              <a:t>{Name3}</a:t>
            </a:r>
          </a:p>
          <a:p>
            <a:pPr lvl="1"/>
            <a:r>
              <a:rPr lang="en-US" dirty="0"/>
              <a:t>{GroupName3}</a:t>
            </a:r>
          </a:p>
          <a:p>
            <a:pPr lvl="0"/>
            <a:r>
              <a:rPr lang="en-US" dirty="0"/>
              <a:t>{Name4}</a:t>
            </a:r>
          </a:p>
          <a:p>
            <a:pPr lvl="1"/>
            <a:r>
              <a:rPr lang="en-US" dirty="0"/>
              <a:t>{GroupName4}</a:t>
            </a:r>
          </a:p>
          <a:p>
            <a:pPr lvl="0"/>
            <a:r>
              <a:rPr lang="en-US" dirty="0"/>
              <a:t>{Name5}</a:t>
            </a:r>
          </a:p>
          <a:p>
            <a:pPr lvl="1"/>
            <a:r>
              <a:rPr lang="en-US" dirty="0"/>
              <a:t>{GroupName5}</a:t>
            </a:r>
          </a:p>
          <a:p>
            <a:pPr lvl="0"/>
            <a:r>
              <a:rPr lang="en-US" dirty="0"/>
              <a:t>{Name6}</a:t>
            </a:r>
          </a:p>
          <a:p>
            <a:pPr lvl="1"/>
            <a:r>
              <a:rPr lang="en-US" dirty="0"/>
              <a:t>{GroupName6}</a:t>
            </a:r>
          </a:p>
          <a:p>
            <a:pPr lvl="0"/>
            <a:r>
              <a:rPr lang="en-US" dirty="0"/>
              <a:t>{Name7}</a:t>
            </a:r>
          </a:p>
          <a:p>
            <a:pPr lvl="1"/>
            <a:r>
              <a:rPr lang="en-US" dirty="0"/>
              <a:t>{GroupName7}</a:t>
            </a:r>
          </a:p>
          <a:p>
            <a:pPr lvl="0"/>
            <a:r>
              <a:rPr lang="en-US" dirty="0"/>
              <a:t>{Name8}</a:t>
            </a:r>
          </a:p>
          <a:p>
            <a:pPr lvl="1"/>
            <a:r>
              <a:rPr lang="en-US" dirty="0"/>
              <a:t>{GroupName8}</a:t>
            </a:r>
          </a:p>
          <a:p>
            <a:pPr lvl="0"/>
            <a:r>
              <a:rPr lang="en-US" dirty="0"/>
              <a:t>{Name9}</a:t>
            </a:r>
          </a:p>
          <a:p>
            <a:pPr lvl="1"/>
            <a:r>
              <a:rPr lang="en-US" dirty="0"/>
              <a:t>{GroupName9}</a:t>
            </a:r>
          </a:p>
          <a:p>
            <a:pPr lvl="0"/>
            <a:r>
              <a:rPr lang="en-US" dirty="0"/>
              <a:t>{Name10}</a:t>
            </a:r>
          </a:p>
          <a:p>
            <a:pPr lvl="1"/>
            <a:r>
              <a:rPr lang="en-US" dirty="0"/>
              <a:t>{GroupName10}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775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ion_Precall_Gro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9999726-1C33-9366-B7B5-5413D8DDCC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43132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{</a:t>
            </a:r>
            <a:r>
              <a:rPr lang="en-US" dirty="0" err="1"/>
              <a:t>competition_name</a:t>
            </a:r>
            <a:r>
              <a:rPr lang="en-US" dirty="0"/>
              <a:t>}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41246" y="2010878"/>
            <a:ext cx="4645152" cy="3448595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/>
            </a:lvl2pPr>
          </a:lstStyle>
          <a:p>
            <a:pPr lvl="0"/>
            <a:r>
              <a:rPr lang="en-US" dirty="0"/>
              <a:t>{GroupName1}</a:t>
            </a:r>
          </a:p>
          <a:p>
            <a:pPr lvl="0"/>
            <a:r>
              <a:rPr lang="en-US" dirty="0"/>
              <a:t>{GroupName2}</a:t>
            </a:r>
          </a:p>
          <a:p>
            <a:pPr lvl="0"/>
            <a:r>
              <a:rPr lang="en-US" dirty="0"/>
              <a:t>{GroupName3}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{GroupName4}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{GroupName5}</a:t>
            </a:r>
          </a:p>
          <a:p>
            <a:pPr lvl="0"/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7C29F72-2C90-45AF-A005-7986A0D0F26C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703615" y="2029512"/>
            <a:ext cx="4645152" cy="3448595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/>
            </a:lvl2pPr>
          </a:lstStyle>
          <a:p>
            <a:pPr lvl="0"/>
            <a:r>
              <a:rPr lang="en-US" dirty="0"/>
              <a:t>{GroupName6}</a:t>
            </a:r>
          </a:p>
          <a:p>
            <a:pPr lvl="0"/>
            <a:r>
              <a:rPr lang="en-US" dirty="0"/>
              <a:t>{GroupName7}</a:t>
            </a:r>
          </a:p>
          <a:p>
            <a:pPr lvl="0"/>
            <a:r>
              <a:rPr lang="en-US" dirty="0"/>
              <a:t>{GroupName8}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{GroupName9}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{GroupName10}</a:t>
            </a:r>
          </a:p>
          <a:p>
            <a:pPr lvl="0"/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D36F4D5-8681-4425-930C-F420ACC3C14F}"/>
              </a:ext>
            </a:extLst>
          </p:cNvPr>
          <p:cNvSpPr txBox="1">
            <a:spLocks/>
          </p:cNvSpPr>
          <p:nvPr userDrawn="1"/>
        </p:nvSpPr>
        <p:spPr>
          <a:xfrm>
            <a:off x="1722835" y="193673"/>
            <a:ext cx="1976718" cy="5705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b="1" i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Pre-call</a:t>
            </a:r>
          </a:p>
        </p:txBody>
      </p:sp>
    </p:spTree>
    <p:extLst>
      <p:ext uri="{BB962C8B-B14F-4D97-AF65-F5344CB8AC3E}">
        <p14:creationId xmlns:p14="http://schemas.microsoft.com/office/powerpoint/2010/main" val="3657997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mplateVersion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96EFAFC-C781-535F-1B69-A7C2051AC86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49217" y="804889"/>
            <a:ext cx="9605635" cy="105930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[Don’t Delete This layout]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08EEBA4-0CA5-4DE7-91A4-A7C2BBAA127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447331" y="2010878"/>
            <a:ext cx="9605635" cy="344859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 baseline="0">
                <a:solidFill>
                  <a:schemeClr val="bg1"/>
                </a:solidFill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/>
            </a:lvl2pPr>
          </a:lstStyle>
          <a:p>
            <a:pPr lvl="0"/>
            <a:r>
              <a:rPr lang="en-US" dirty="0"/>
              <a:t>This layout is used for Blue Panda versioning. Deleting or modifying this slide can result in this template not being valid for Blue Panda to process.</a:t>
            </a:r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142A9A94-D7F8-4FD7-A35B-84A9DCF27A8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884232" y="5623262"/>
            <a:ext cx="1061798" cy="1059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93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iterate type="wd">
                    <p:tmPct val="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wd">
                    <p:tmPct val="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653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65" r:id="rId3"/>
    <p:sldLayoutId id="2147483664" r:id="rId4"/>
    <p:sldLayoutId id="2147483662" r:id="rId5"/>
    <p:sldLayoutId id="2147483672" r:id="rId6"/>
    <p:sldLayoutId id="2147483673" r:id="rId7"/>
    <p:sldLayoutId id="2147483674" r:id="rId8"/>
    <p:sldLayoutId id="2147483663" r:id="rId9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D29A0-7D04-49E7-8355-27EE381C29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4989" y="1166219"/>
            <a:ext cx="9015599" cy="2262781"/>
          </a:xfrm>
        </p:spPr>
        <p:txBody>
          <a:bodyPr/>
          <a:lstStyle/>
          <a:p>
            <a:r>
              <a:rPr lang="en-US" dirty="0"/>
              <a:t>Awards of Excellence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0B7289-0886-4F39-8DBB-04381459F2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54989" y="3578121"/>
            <a:ext cx="8915399" cy="1126283"/>
          </a:xfrm>
        </p:spPr>
        <p:txBody>
          <a:bodyPr/>
          <a:lstStyle/>
          <a:p>
            <a:r>
              <a:rPr lang="en-US" dirty="0"/>
              <a:t>Willamette Regional Skills Conference 2025</a:t>
            </a:r>
          </a:p>
        </p:txBody>
      </p:sp>
    </p:spTree>
    <p:extLst>
      <p:ext uri="{BB962C8B-B14F-4D97-AF65-F5344CB8AC3E}">
        <p14:creationId xmlns:p14="http://schemas.microsoft.com/office/powerpoint/2010/main" val="11656555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Business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Madelyn Miller, Mariela Soto-Garcia</a:t>
            </a:r>
          </a:p>
          <a:p>
            <a:pPr lvl="1"/>
            <a:r>
              <a:rPr lang="en-US" dirty="0"/>
              <a:t>West Salem High School</a:t>
            </a:r>
          </a:p>
          <a:p>
            <a:pPr lvl="0"/>
            <a:r>
              <a:rPr lang="en-US" dirty="0"/>
              <a:t>2nd	Oscar Cabrera</a:t>
            </a:r>
          </a:p>
          <a:p>
            <a:pPr lvl="1"/>
            <a:r>
              <a:rPr lang="en-US" dirty="0"/>
              <a:t>McKay High School</a:t>
            </a:r>
          </a:p>
          <a:p>
            <a:pPr lvl="0"/>
            <a:r>
              <a:rPr lang="en-US" dirty="0"/>
              <a:t>3rd	Zayne Jones</a:t>
            </a:r>
          </a:p>
          <a:p>
            <a:pPr lvl="1"/>
            <a:r>
              <a:rPr lang="en-US" dirty="0"/>
              <a:t>Silverton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Client Service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Rowan Smith</a:t>
            </a:r>
          </a:p>
          <a:p>
            <a:pPr lvl="1"/>
            <a:r>
              <a:rPr lang="en-US" dirty="0"/>
              <a:t>Central High School</a:t>
            </a:r>
          </a:p>
          <a:p>
            <a:pPr lvl="0"/>
            <a:r>
              <a:rPr lang="en-US" dirty="0"/>
              <a:t>Samantha Galeana Beltran</a:t>
            </a:r>
          </a:p>
          <a:p>
            <a:pPr lvl="1"/>
            <a:r>
              <a:rPr lang="en-US" dirty="0"/>
              <a:t>John F. Kennedy High School</a:t>
            </a:r>
          </a:p>
          <a:p>
            <a:pPr lvl="0"/>
            <a:r>
              <a:rPr lang="en-US" dirty="0"/>
              <a:t>Sarah Cardona</a:t>
            </a:r>
          </a:p>
          <a:p>
            <a:pPr lvl="1"/>
            <a:r>
              <a:rPr lang="en-US" dirty="0"/>
              <a:t>McKay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Computer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Nika Kriukova</a:t>
            </a:r>
          </a:p>
          <a:p>
            <a:pPr lvl="1"/>
            <a:r>
              <a:rPr lang="en-US" dirty="0"/>
              <a:t>John F. Kennedy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Computer Problem Solving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Damion Shadle</a:t>
            </a:r>
          </a:p>
          <a:p>
            <a:pPr lvl="1"/>
            <a:r>
              <a:rPr lang="en-US" dirty="0"/>
              <a:t>Central High School</a:t>
            </a:r>
          </a:p>
          <a:p>
            <a:pPr lvl="0"/>
            <a:r>
              <a:rPr lang="en-US" dirty="0"/>
              <a:t>2nd	Nika Kriukova</a:t>
            </a:r>
          </a:p>
          <a:p>
            <a:pPr lvl="1"/>
            <a:r>
              <a:rPr lang="en-US" dirty="0"/>
              <a:t>John F. Kennedy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Cyber 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James Winningham</a:t>
            </a:r>
          </a:p>
          <a:p>
            <a:pPr lvl="1"/>
            <a:r>
              <a:rPr lang="en-US" dirty="0"/>
              <a:t>Central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Economics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Cole  Hanson </a:t>
            </a:r>
          </a:p>
          <a:p>
            <a:pPr lvl="1"/>
            <a:r>
              <a:rPr lang="en-US" dirty="0"/>
              <a:t>West Salem High School</a:t>
            </a:r>
          </a:p>
          <a:p>
            <a:pPr lvl="0"/>
            <a:r>
              <a:rPr lang="en-US" dirty="0"/>
              <a:t>2nd	Abraham Garcia</a:t>
            </a:r>
          </a:p>
          <a:p>
            <a:pPr lvl="1"/>
            <a:r>
              <a:rPr lang="en-US" dirty="0"/>
              <a:t>McKay High School</a:t>
            </a:r>
          </a:p>
          <a:p>
            <a:pPr lvl="0"/>
            <a:r>
              <a:rPr lang="en-US" dirty="0"/>
              <a:t>3rd	Zander Stephens</a:t>
            </a:r>
          </a:p>
          <a:p>
            <a:pPr lvl="1"/>
            <a:r>
              <a:rPr lang="en-US" dirty="0"/>
              <a:t>Central High School</a:t>
            </a:r>
          </a:p>
          <a:p>
            <a:pPr lvl="0"/>
            <a:r>
              <a:rPr lang="en-US" dirty="0"/>
              <a:t>4th	Riley Westrick</a:t>
            </a:r>
          </a:p>
          <a:p>
            <a:pPr lvl="1"/>
            <a:r>
              <a:rPr lang="en-US" dirty="0"/>
              <a:t>McKay High School</a:t>
            </a:r>
          </a:p>
          <a:p>
            <a:pPr lvl="0"/>
            <a:r>
              <a:rPr lang="en-US" dirty="0"/>
              <a:t>5th	Cyrus Ainsworth</a:t>
            </a:r>
          </a:p>
          <a:p>
            <a:pPr lvl="1"/>
            <a:r>
              <a:rPr lang="en-US" dirty="0"/>
              <a:t>Central High School</a:t>
            </a:r>
          </a:p>
          <a:p>
            <a:pPr lvl="0"/>
            <a:r>
              <a:rPr lang="en-US" dirty="0"/>
              <a:t>6th	Yahir Cortes</a:t>
            </a:r>
          </a:p>
          <a:p>
            <a:pPr lvl="1"/>
            <a:r>
              <a:rPr lang="en-US" dirty="0"/>
              <a:t>John F. Kennedy High School</a:t>
            </a:r>
          </a:p>
          <a:p>
            <a:pPr lvl="0"/>
            <a:r>
              <a:rPr lang="en-US" dirty="0"/>
              <a:t>7th	Ariana Torres</a:t>
            </a:r>
          </a:p>
          <a:p>
            <a:pPr lvl="1"/>
            <a:r>
              <a:rPr lang="en-US" dirty="0"/>
              <a:t>McKay High School</a:t>
            </a:r>
          </a:p>
          <a:p>
            <a:pPr lvl="0"/>
            <a:r>
              <a:rPr lang="en-US" dirty="0"/>
              <a:t>8th	William Haworth</a:t>
            </a:r>
          </a:p>
          <a:p>
            <a:pPr lvl="1"/>
            <a:r>
              <a:rPr lang="en-US" dirty="0"/>
              <a:t>West Salem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Entrepreneurship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Madelyn Miller, Mia Rasca </a:t>
            </a:r>
          </a:p>
          <a:p>
            <a:pPr lvl="1"/>
            <a:r>
              <a:rPr lang="en-US" dirty="0"/>
              <a:t>West Salem High School</a:t>
            </a:r>
          </a:p>
          <a:p>
            <a:pPr lvl="0"/>
            <a:r>
              <a:rPr lang="en-US" dirty="0"/>
              <a:t>2nd	London Lloyd, Megan Wagner</a:t>
            </a:r>
          </a:p>
          <a:p>
            <a:pPr lvl="1"/>
            <a:r>
              <a:rPr lang="en-US" dirty="0"/>
              <a:t>John F. Kennedy High School</a:t>
            </a:r>
          </a:p>
          <a:p>
            <a:pPr lvl="0"/>
            <a:r>
              <a:rPr lang="en-US" dirty="0"/>
              <a:t>3rd	Israel Flores, Diego Navarrete</a:t>
            </a:r>
          </a:p>
          <a:p>
            <a:pPr lvl="1"/>
            <a:r>
              <a:rPr lang="en-US" dirty="0"/>
              <a:t>McKay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Financial Math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Samara Winningham</a:t>
            </a:r>
          </a:p>
          <a:p>
            <a:pPr lvl="1"/>
            <a:r>
              <a:rPr lang="en-US" dirty="0"/>
              <a:t>Central High School</a:t>
            </a:r>
          </a:p>
          <a:p>
            <a:pPr lvl="0"/>
            <a:r>
              <a:rPr lang="en-US" dirty="0"/>
              <a:t>2nd	Soliel Sowa</a:t>
            </a:r>
          </a:p>
          <a:p>
            <a:pPr lvl="1"/>
            <a:r>
              <a:rPr lang="en-US" dirty="0"/>
              <a:t>John F. Kennedy High School</a:t>
            </a:r>
          </a:p>
          <a:p>
            <a:pPr lvl="0"/>
            <a:r>
              <a:rPr lang="en-US" dirty="0"/>
              <a:t>3rd	Jeremy Toy</a:t>
            </a:r>
          </a:p>
          <a:p>
            <a:pPr lvl="1"/>
            <a:r>
              <a:rPr lang="en-US" dirty="0"/>
              <a:t>McKay High School</a:t>
            </a:r>
          </a:p>
          <a:p>
            <a:pPr lvl="0"/>
            <a:r>
              <a:rPr lang="en-US" dirty="0"/>
              <a:t>4th	Yahir Cortes</a:t>
            </a:r>
          </a:p>
          <a:p>
            <a:pPr lvl="1"/>
            <a:r>
              <a:rPr lang="en-US" dirty="0"/>
              <a:t>John F. Kennedy High School</a:t>
            </a:r>
          </a:p>
          <a:p>
            <a:pPr lvl="0"/>
            <a:r>
              <a:rPr lang="en-US" dirty="0"/>
              <a:t>5th	Lucas Ostler</a:t>
            </a:r>
          </a:p>
          <a:p>
            <a:pPr lvl="1"/>
            <a:r>
              <a:rPr lang="en-US" dirty="0"/>
              <a:t>North Salem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Graphic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>
            <a:normAutofit fontScale="92500" lnSpcReduction="20000"/>
          </a:bodyPr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Magaly Zarate</a:t>
            </a:r>
          </a:p>
          <a:p>
            <a:pPr lvl="1"/>
            <a:r>
              <a:rPr lang="en-US" dirty="0"/>
              <a:t>North Salem High School</a:t>
            </a:r>
          </a:p>
          <a:p>
            <a:pPr lvl="0"/>
            <a:r>
              <a:rPr lang="en-US" dirty="0"/>
              <a:t>Jacob Cornwell</a:t>
            </a:r>
          </a:p>
          <a:p>
            <a:pPr lvl="1"/>
            <a:r>
              <a:rPr lang="en-US" dirty="0"/>
              <a:t>North Salem High School</a:t>
            </a:r>
          </a:p>
          <a:p>
            <a:pPr lvl="0"/>
            <a:r>
              <a:rPr lang="en-US" dirty="0"/>
              <a:t>Lauren Korrell</a:t>
            </a:r>
          </a:p>
          <a:p>
            <a:pPr lvl="1"/>
            <a:r>
              <a:rPr lang="en-US" dirty="0"/>
              <a:t>North Salem High School</a:t>
            </a:r>
          </a:p>
          <a:p>
            <a:pPr lvl="0"/>
            <a:r>
              <a:rPr lang="en-US" dirty="0" err="1"/>
              <a:t>Austynn</a:t>
            </a:r>
            <a:r>
              <a:rPr lang="en-US" dirty="0"/>
              <a:t> Garrison, Mariajose Lezama Aniceto</a:t>
            </a:r>
          </a:p>
          <a:p>
            <a:pPr lvl="1"/>
            <a:r>
              <a:rPr lang="en-US" dirty="0"/>
              <a:t>John F. Kennedy High School</a:t>
            </a:r>
          </a:p>
          <a:p>
            <a:pPr lvl="0"/>
            <a:r>
              <a:rPr lang="en-US" dirty="0"/>
              <a:t>Annaliese Schacher</a:t>
            </a:r>
          </a:p>
          <a:p>
            <a:pPr lvl="1"/>
            <a:r>
              <a:rPr lang="en-US" dirty="0"/>
              <a:t>John F. Kennedy High School</a:t>
            </a:r>
          </a:p>
          <a:p>
            <a:pPr lvl="0"/>
            <a:r>
              <a:rPr lang="en-US" dirty="0"/>
              <a:t>Tavin Cameron, Alexander Certa Ortiz</a:t>
            </a:r>
          </a:p>
          <a:p>
            <a:pPr lvl="1"/>
            <a:r>
              <a:rPr lang="en-US" dirty="0"/>
              <a:t>North Salem High School</a:t>
            </a:r>
          </a:p>
          <a:p>
            <a:pPr lvl="0"/>
            <a:r>
              <a:rPr lang="en-US" dirty="0"/>
              <a:t>Emmanuel Rios-Garibay</a:t>
            </a:r>
          </a:p>
          <a:p>
            <a:pPr lvl="1"/>
            <a:r>
              <a:rPr lang="en-US" dirty="0"/>
              <a:t>North Salem High School</a:t>
            </a:r>
          </a:p>
          <a:p>
            <a:pPr lvl="0"/>
            <a:r>
              <a:rPr lang="en-US" dirty="0"/>
              <a:t>Josiah Zavala</a:t>
            </a:r>
          </a:p>
          <a:p>
            <a:pPr lvl="1"/>
            <a:r>
              <a:rPr lang="en-US" dirty="0"/>
              <a:t>North Salem High School</a:t>
            </a:r>
          </a:p>
          <a:p>
            <a:pPr lvl="0"/>
            <a:r>
              <a:rPr lang="en-US" dirty="0"/>
              <a:t>Kylee Parten</a:t>
            </a:r>
          </a:p>
          <a:p>
            <a:pPr lvl="1"/>
            <a:r>
              <a:rPr lang="en-US" dirty="0"/>
              <a:t>Silverton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Health Care Administration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Bella Dodson</a:t>
            </a:r>
          </a:p>
          <a:p>
            <a:pPr lvl="1"/>
            <a:r>
              <a:rPr lang="en-US" dirty="0"/>
              <a:t>John F. Kennedy High School</a:t>
            </a:r>
          </a:p>
          <a:p>
            <a:pPr lvl="0"/>
            <a:r>
              <a:rPr lang="en-US" dirty="0"/>
              <a:t>2nd	Liliana Cervantes</a:t>
            </a:r>
          </a:p>
          <a:p>
            <a:pPr lvl="1"/>
            <a:r>
              <a:rPr lang="en-US" dirty="0"/>
              <a:t>McKay High School</a:t>
            </a:r>
          </a:p>
          <a:p>
            <a:pPr lvl="0"/>
            <a:r>
              <a:rPr lang="en-US" dirty="0"/>
              <a:t>3rd	Nancy Lemus-Arredondo</a:t>
            </a:r>
          </a:p>
          <a:p>
            <a:pPr lvl="1"/>
            <a:r>
              <a:rPr lang="en-US" dirty="0"/>
              <a:t>North Salem High School</a:t>
            </a:r>
          </a:p>
          <a:p>
            <a:pPr lvl="0"/>
            <a:r>
              <a:rPr lang="en-US" dirty="0"/>
              <a:t>4th	Edgar Duran</a:t>
            </a:r>
          </a:p>
          <a:p>
            <a:pPr lvl="1"/>
            <a:r>
              <a:rPr lang="en-US" dirty="0"/>
              <a:t>McKay High School</a:t>
            </a:r>
          </a:p>
          <a:p>
            <a:pPr lvl="0"/>
            <a:r>
              <a:rPr lang="en-US" dirty="0"/>
              <a:t>5th	Wyatt Avery</a:t>
            </a:r>
          </a:p>
          <a:p>
            <a:pPr lvl="1"/>
            <a:r>
              <a:rPr lang="en-US" dirty="0"/>
              <a:t>North Salem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Accounting 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Brody McCarthy</a:t>
            </a:r>
          </a:p>
          <a:p>
            <a:pPr lvl="1"/>
            <a:r>
              <a:rPr lang="en-US" dirty="0"/>
              <a:t>West Salem High School</a:t>
            </a:r>
          </a:p>
          <a:p>
            <a:pPr lvl="0"/>
            <a:r>
              <a:rPr lang="en-US" dirty="0"/>
              <a:t>2nd	Jack Hanson</a:t>
            </a:r>
          </a:p>
          <a:p>
            <a:pPr lvl="1"/>
            <a:r>
              <a:rPr lang="en-US" dirty="0"/>
              <a:t>West Salem High School</a:t>
            </a:r>
          </a:p>
          <a:p>
            <a:pPr lvl="0"/>
            <a:r>
              <a:rPr lang="en-US" dirty="0"/>
              <a:t>3rd	Enzo Chavez</a:t>
            </a:r>
          </a:p>
          <a:p>
            <a:pPr lvl="1"/>
            <a:r>
              <a:rPr lang="en-US" dirty="0"/>
              <a:t>North Salem High School</a:t>
            </a:r>
          </a:p>
          <a:p>
            <a:pPr lvl="0"/>
            <a:r>
              <a:rPr lang="en-US" dirty="0"/>
              <a:t>4th	Samara Winningham</a:t>
            </a:r>
          </a:p>
          <a:p>
            <a:pPr lvl="1"/>
            <a:r>
              <a:rPr lang="en-US" dirty="0"/>
              <a:t>Central High School</a:t>
            </a:r>
          </a:p>
          <a:p>
            <a:pPr lvl="0"/>
            <a:r>
              <a:rPr lang="en-US" dirty="0"/>
              <a:t>5th	Riley Westrick</a:t>
            </a:r>
          </a:p>
          <a:p>
            <a:pPr lvl="1"/>
            <a:r>
              <a:rPr lang="en-US" dirty="0"/>
              <a:t>McKay High School</a:t>
            </a:r>
          </a:p>
          <a:p>
            <a:pPr lvl="0"/>
            <a:r>
              <a:rPr lang="en-US" dirty="0"/>
              <a:t>6th	Nicole Willmschen</a:t>
            </a:r>
          </a:p>
          <a:p>
            <a:pPr lvl="1"/>
            <a:r>
              <a:rPr lang="en-US" dirty="0"/>
              <a:t>McKay High School</a:t>
            </a:r>
          </a:p>
          <a:p>
            <a:pPr lvl="0"/>
            <a:r>
              <a:rPr lang="en-US" dirty="0"/>
              <a:t>7th	Katherine  Jones</a:t>
            </a:r>
          </a:p>
          <a:p>
            <a:pPr lvl="1"/>
            <a:r>
              <a:rPr lang="en-US" dirty="0"/>
              <a:t>North Salem High School</a:t>
            </a:r>
          </a:p>
          <a:p>
            <a:pPr lvl="0"/>
            <a:r>
              <a:rPr lang="en-US" dirty="0"/>
              <a:t>8th	Jacob Kinsey</a:t>
            </a:r>
          </a:p>
          <a:p>
            <a:pPr lvl="1"/>
            <a:r>
              <a:rPr lang="en-US" dirty="0"/>
              <a:t>West Salem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Help Desk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Aaron Hayes</a:t>
            </a:r>
          </a:p>
          <a:p>
            <a:pPr lvl="1"/>
            <a:r>
              <a:rPr lang="en-US" dirty="0"/>
              <a:t>Central High School</a:t>
            </a:r>
          </a:p>
          <a:p>
            <a:pPr lvl="0"/>
            <a:r>
              <a:rPr lang="en-US" dirty="0"/>
              <a:t>2nd	Alice West</a:t>
            </a:r>
          </a:p>
          <a:p>
            <a:pPr lvl="1"/>
            <a:r>
              <a:rPr lang="en-US" dirty="0"/>
              <a:t>Silverton High School</a:t>
            </a:r>
          </a:p>
          <a:p>
            <a:pPr lvl="0"/>
            <a:r>
              <a:rPr lang="en-US" dirty="0"/>
              <a:t>3rd	Damion Shadle</a:t>
            </a:r>
          </a:p>
          <a:p>
            <a:pPr lvl="1"/>
            <a:r>
              <a:rPr lang="en-US" dirty="0"/>
              <a:t>Central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Hospitality &amp; Event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Jack Hanson, Aidan  Jalca</a:t>
            </a:r>
          </a:p>
          <a:p>
            <a:pPr lvl="1"/>
            <a:r>
              <a:rPr lang="en-US" dirty="0"/>
              <a:t>West Salem High School</a:t>
            </a:r>
          </a:p>
          <a:p>
            <a:pPr lvl="0"/>
            <a:r>
              <a:rPr lang="en-US" dirty="0"/>
              <a:t>2nd	Hudson Whipple </a:t>
            </a:r>
          </a:p>
          <a:p>
            <a:pPr lvl="1"/>
            <a:r>
              <a:rPr lang="en-US" dirty="0"/>
              <a:t>West Salem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Human Resource Management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Liliana Cervantes</a:t>
            </a:r>
          </a:p>
          <a:p>
            <a:pPr lvl="1"/>
            <a:r>
              <a:rPr lang="en-US" dirty="0"/>
              <a:t>McKay High School</a:t>
            </a:r>
          </a:p>
          <a:p>
            <a:pPr lvl="0"/>
            <a:r>
              <a:rPr lang="en-US" dirty="0"/>
              <a:t>2nd	Michael Olivarez</a:t>
            </a:r>
          </a:p>
          <a:p>
            <a:pPr lvl="1"/>
            <a:r>
              <a:rPr lang="en-US" dirty="0"/>
              <a:t>North Salem High School</a:t>
            </a:r>
          </a:p>
          <a:p>
            <a:pPr lvl="0"/>
            <a:r>
              <a:rPr lang="en-US" dirty="0"/>
              <a:t>3rd	Jasmine Zapata</a:t>
            </a:r>
          </a:p>
          <a:p>
            <a:pPr lvl="1"/>
            <a:r>
              <a:rPr lang="en-US" dirty="0"/>
              <a:t>North Salem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Impromptu Speaking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Daniel Zamora</a:t>
            </a:r>
          </a:p>
          <a:p>
            <a:pPr lvl="1"/>
            <a:r>
              <a:rPr lang="en-US" dirty="0"/>
              <a:t>North Salem High School</a:t>
            </a:r>
          </a:p>
          <a:p>
            <a:pPr lvl="0"/>
            <a:r>
              <a:rPr lang="en-US" dirty="0"/>
              <a:t>Mica Tonnsen</a:t>
            </a:r>
          </a:p>
          <a:p>
            <a:pPr lvl="1"/>
            <a:r>
              <a:rPr lang="en-US" dirty="0"/>
              <a:t>Central High School</a:t>
            </a:r>
          </a:p>
          <a:p>
            <a:pPr lvl="0"/>
            <a:r>
              <a:rPr lang="en-US" dirty="0"/>
              <a:t>Aaron Hayes</a:t>
            </a:r>
          </a:p>
          <a:p>
            <a:pPr lvl="1"/>
            <a:r>
              <a:rPr lang="en-US" dirty="0"/>
              <a:t>Central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Insurance &amp; Risk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Sarah Ramirez</a:t>
            </a:r>
          </a:p>
          <a:p>
            <a:pPr lvl="1"/>
            <a:r>
              <a:rPr lang="en-US" dirty="0"/>
              <a:t>McKay High School</a:t>
            </a:r>
          </a:p>
          <a:p>
            <a:pPr lvl="0"/>
            <a:r>
              <a:rPr lang="en-US" dirty="0"/>
              <a:t>2nd	London Lloyd</a:t>
            </a:r>
          </a:p>
          <a:p>
            <a:pPr lvl="1"/>
            <a:r>
              <a:rPr lang="en-US" dirty="0"/>
              <a:t>John F. Kennedy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International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Nia Ovchinnikov</a:t>
            </a:r>
          </a:p>
          <a:p>
            <a:pPr lvl="1"/>
            <a:r>
              <a:rPr lang="en-US" dirty="0"/>
              <a:t>John F. Kennedy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Introduction to Business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Sosie Thompson</a:t>
            </a:r>
          </a:p>
          <a:p>
            <a:pPr lvl="1"/>
            <a:r>
              <a:rPr lang="en-US" dirty="0"/>
              <a:t>Silverton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Introduction to Business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4042233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 err="1"/>
              <a:t>Austynn</a:t>
            </a:r>
            <a:r>
              <a:rPr lang="en-US" dirty="0"/>
              <a:t> Garrison, Mariajose Lezama Aniceto</a:t>
            </a:r>
          </a:p>
          <a:p>
            <a:pPr lvl="1"/>
            <a:r>
              <a:rPr lang="en-US" dirty="0"/>
              <a:t>John F. Kennedy High School</a:t>
            </a:r>
          </a:p>
          <a:p>
            <a:pPr lvl="0"/>
            <a:r>
              <a:rPr lang="en-US" dirty="0"/>
              <a:t>James Baker, Cristian Fuentes</a:t>
            </a:r>
          </a:p>
          <a:p>
            <a:pPr lvl="1"/>
            <a:r>
              <a:rPr lang="en-US" dirty="0"/>
              <a:t>McKay High School</a:t>
            </a:r>
          </a:p>
          <a:p>
            <a:pPr lvl="0"/>
            <a:r>
              <a:rPr lang="en-US" dirty="0"/>
              <a:t>Emery Clark, Lillian Pawlak, Pheobe Smith</a:t>
            </a:r>
          </a:p>
          <a:p>
            <a:pPr lvl="1"/>
            <a:r>
              <a:rPr lang="en-US" dirty="0"/>
              <a:t>Silverton High School</a:t>
            </a:r>
          </a:p>
          <a:p>
            <a:pPr lvl="0"/>
            <a:r>
              <a:rPr lang="en-US" dirty="0"/>
              <a:t>Grace Ulrich</a:t>
            </a:r>
          </a:p>
          <a:p>
            <a:pPr lvl="1"/>
            <a:r>
              <a:rPr lang="en-US" dirty="0"/>
              <a:t>Stayton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Introduction to Event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Colin Ross</a:t>
            </a:r>
          </a:p>
          <a:p>
            <a:pPr lvl="1"/>
            <a:r>
              <a:rPr lang="en-US" dirty="0"/>
              <a:t>Silverton High School</a:t>
            </a:r>
          </a:p>
          <a:p>
            <a:pPr lvl="0"/>
            <a:r>
              <a:rPr lang="en-US" dirty="0"/>
              <a:t>2nd	Evalyn Miranda</a:t>
            </a:r>
          </a:p>
          <a:p>
            <a:pPr lvl="1"/>
            <a:r>
              <a:rPr lang="en-US" dirty="0"/>
              <a:t>McKay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Introduction to FBLA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James Baker</a:t>
            </a:r>
          </a:p>
          <a:p>
            <a:pPr lvl="1"/>
            <a:r>
              <a:rPr lang="en-US" dirty="0"/>
              <a:t>McKay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Accounting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Zander Stephens</a:t>
            </a:r>
          </a:p>
          <a:p>
            <a:pPr lvl="1"/>
            <a:r>
              <a:rPr lang="en-US" dirty="0"/>
              <a:t>Central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Introduction to Financial Math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Armando Ramos</a:t>
            </a:r>
          </a:p>
          <a:p>
            <a:pPr lvl="1"/>
            <a:r>
              <a:rPr lang="en-US" dirty="0"/>
              <a:t>McKay High School</a:t>
            </a:r>
          </a:p>
          <a:p>
            <a:pPr lvl="0"/>
            <a:r>
              <a:rPr lang="en-US" dirty="0"/>
              <a:t>2nd	Asleen Soion</a:t>
            </a:r>
          </a:p>
          <a:p>
            <a:pPr lvl="1"/>
            <a:r>
              <a:rPr lang="en-US" dirty="0"/>
              <a:t>McKay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Introduction to Marketing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Armando Ramos</a:t>
            </a:r>
          </a:p>
          <a:p>
            <a:pPr lvl="1"/>
            <a:r>
              <a:rPr lang="en-US" dirty="0"/>
              <a:t>McKay High School</a:t>
            </a:r>
          </a:p>
          <a:p>
            <a:pPr lvl="0"/>
            <a:r>
              <a:rPr lang="en-US" dirty="0"/>
              <a:t>2nd	Daisy Vargas</a:t>
            </a:r>
          </a:p>
          <a:p>
            <a:pPr lvl="1"/>
            <a:r>
              <a:rPr lang="en-US" dirty="0"/>
              <a:t>McKay High School</a:t>
            </a:r>
          </a:p>
          <a:p>
            <a:pPr lvl="0"/>
            <a:r>
              <a:rPr lang="en-US" dirty="0"/>
              <a:t>3rd	Israel Flores</a:t>
            </a:r>
          </a:p>
          <a:p>
            <a:pPr lvl="1"/>
            <a:r>
              <a:rPr lang="en-US" dirty="0"/>
              <a:t>McKay High School</a:t>
            </a:r>
          </a:p>
          <a:p>
            <a:pPr lvl="0"/>
            <a:r>
              <a:rPr lang="en-US" dirty="0"/>
              <a:t>4th	Sarah Cardona</a:t>
            </a:r>
          </a:p>
          <a:p>
            <a:pPr lvl="1"/>
            <a:r>
              <a:rPr lang="en-US" dirty="0"/>
              <a:t>McKay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Introduction to Parliamentary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Clemma Evander</a:t>
            </a:r>
          </a:p>
          <a:p>
            <a:pPr lvl="1"/>
            <a:r>
              <a:rPr lang="en-US" dirty="0"/>
              <a:t>Central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Introduction to Public Speaking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Ariana Torres</a:t>
            </a:r>
          </a:p>
          <a:p>
            <a:pPr lvl="1"/>
            <a:r>
              <a:rPr lang="en-US" dirty="0"/>
              <a:t>McKay High School</a:t>
            </a:r>
          </a:p>
          <a:p>
            <a:pPr lvl="0"/>
            <a:r>
              <a:rPr lang="en-US" dirty="0"/>
              <a:t>Luis Torres</a:t>
            </a:r>
          </a:p>
          <a:p>
            <a:pPr lvl="1"/>
            <a:r>
              <a:rPr lang="en-US" dirty="0"/>
              <a:t>McKay High School</a:t>
            </a:r>
          </a:p>
          <a:p>
            <a:pPr lvl="0"/>
            <a:r>
              <a:rPr lang="en-US" dirty="0"/>
              <a:t>Cole Rose</a:t>
            </a:r>
          </a:p>
          <a:p>
            <a:pPr lvl="1"/>
            <a:r>
              <a:rPr lang="en-US" dirty="0"/>
              <a:t>Silverton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Job Interview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Irene  Barraza Maciel</a:t>
            </a:r>
          </a:p>
          <a:p>
            <a:pPr lvl="1"/>
            <a:r>
              <a:rPr lang="en-US" dirty="0"/>
              <a:t>North Salem High School</a:t>
            </a:r>
          </a:p>
          <a:p>
            <a:pPr lvl="0"/>
            <a:r>
              <a:rPr lang="en-US" dirty="0"/>
              <a:t>2nd	Noelia Morales</a:t>
            </a:r>
          </a:p>
          <a:p>
            <a:pPr lvl="1"/>
            <a:r>
              <a:rPr lang="en-US" dirty="0"/>
              <a:t>John F. Kennedy High School</a:t>
            </a:r>
          </a:p>
          <a:p>
            <a:pPr lvl="0"/>
            <a:r>
              <a:rPr lang="en-US" dirty="0"/>
              <a:t>3rd	Edgar Jaramillo</a:t>
            </a:r>
          </a:p>
          <a:p>
            <a:pPr lvl="1"/>
            <a:r>
              <a:rPr lang="en-US" dirty="0"/>
              <a:t>McKay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Journalism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Cindy Corona</a:t>
            </a:r>
          </a:p>
          <a:p>
            <a:pPr lvl="1"/>
            <a:r>
              <a:rPr lang="en-US" dirty="0"/>
              <a:t>McKay High School</a:t>
            </a:r>
          </a:p>
          <a:p>
            <a:pPr lvl="0"/>
            <a:r>
              <a:rPr lang="en-US" dirty="0"/>
              <a:t>2nd	Jazmin Barrira</a:t>
            </a:r>
          </a:p>
          <a:p>
            <a:pPr lvl="1"/>
            <a:r>
              <a:rPr lang="en-US" dirty="0"/>
              <a:t>McKay High School</a:t>
            </a:r>
          </a:p>
          <a:p>
            <a:pPr lvl="0"/>
            <a:r>
              <a:rPr lang="en-US" dirty="0"/>
              <a:t>3rd	Ashlyn Anderson</a:t>
            </a:r>
          </a:p>
          <a:p>
            <a:pPr lvl="1"/>
            <a:r>
              <a:rPr lang="en-US" dirty="0"/>
              <a:t>Central High School</a:t>
            </a:r>
          </a:p>
          <a:p>
            <a:pPr lvl="0"/>
            <a:r>
              <a:rPr lang="en-US" dirty="0"/>
              <a:t>4th	Jorge Anaya</a:t>
            </a:r>
          </a:p>
          <a:p>
            <a:pPr lvl="1"/>
            <a:r>
              <a:rPr lang="en-US" dirty="0"/>
              <a:t>McKay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Marketing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Cole  Hanson , Brody McCarthy</a:t>
            </a:r>
          </a:p>
          <a:p>
            <a:pPr lvl="1"/>
            <a:r>
              <a:rPr lang="en-US" dirty="0"/>
              <a:t>West Salem High School</a:t>
            </a:r>
          </a:p>
          <a:p>
            <a:pPr lvl="0"/>
            <a:r>
              <a:rPr lang="en-US" dirty="0"/>
              <a:t>2nd	Irene  Barraza Maciel, Daniel Zamora</a:t>
            </a:r>
          </a:p>
          <a:p>
            <a:pPr lvl="1"/>
            <a:r>
              <a:rPr lang="en-US" dirty="0"/>
              <a:t>North Salem High School</a:t>
            </a:r>
          </a:p>
          <a:p>
            <a:pPr lvl="0"/>
            <a:r>
              <a:rPr lang="en-US" dirty="0"/>
              <a:t>3rd	Eliana Williams</a:t>
            </a:r>
          </a:p>
          <a:p>
            <a:pPr lvl="1"/>
            <a:r>
              <a:rPr lang="en-US" dirty="0"/>
              <a:t>McKay High School</a:t>
            </a:r>
          </a:p>
          <a:p>
            <a:pPr lvl="0"/>
            <a:r>
              <a:rPr lang="en-US" dirty="0"/>
              <a:t>4th	Elise Comstock</a:t>
            </a:r>
          </a:p>
          <a:p>
            <a:pPr lvl="1"/>
            <a:r>
              <a:rPr lang="en-US" dirty="0"/>
              <a:t>Stayton High School</a:t>
            </a:r>
          </a:p>
          <a:p>
            <a:pPr lvl="0"/>
            <a:r>
              <a:rPr lang="en-US" dirty="0"/>
              <a:t>5th	Cade Vandiver </a:t>
            </a:r>
          </a:p>
          <a:p>
            <a:pPr lvl="1"/>
            <a:r>
              <a:rPr lang="en-US" dirty="0"/>
              <a:t>West Salem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Networking Infrastructures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Bryan Garcia</a:t>
            </a:r>
          </a:p>
          <a:p>
            <a:pPr lvl="1"/>
            <a:r>
              <a:rPr lang="en-US" dirty="0"/>
              <a:t>McKay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Organizational Leadership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Stephen Carlgren</a:t>
            </a:r>
          </a:p>
          <a:p>
            <a:pPr lvl="1"/>
            <a:r>
              <a:rPr lang="en-US" dirty="0"/>
              <a:t>Stayton High School</a:t>
            </a:r>
          </a:p>
          <a:p>
            <a:pPr lvl="0"/>
            <a:r>
              <a:rPr lang="en-US" dirty="0"/>
              <a:t>2nd	Oscar Cabrera</a:t>
            </a:r>
          </a:p>
          <a:p>
            <a:pPr lvl="1"/>
            <a:r>
              <a:rPr lang="en-US" dirty="0"/>
              <a:t>McKay High School</a:t>
            </a:r>
          </a:p>
          <a:p>
            <a:pPr lvl="0"/>
            <a:r>
              <a:rPr lang="en-US" dirty="0"/>
              <a:t>3rd	Molli Emmert</a:t>
            </a:r>
          </a:p>
          <a:p>
            <a:pPr lvl="1"/>
            <a:r>
              <a:rPr lang="en-US" dirty="0"/>
              <a:t>Stayton High School</a:t>
            </a:r>
          </a:p>
          <a:p>
            <a:pPr lvl="0"/>
            <a:r>
              <a:rPr lang="en-US" dirty="0"/>
              <a:t>4th	Dany Zamora</a:t>
            </a:r>
          </a:p>
          <a:p>
            <a:pPr lvl="1"/>
            <a:r>
              <a:rPr lang="en-US" dirty="0"/>
              <a:t>McKay High School</a:t>
            </a:r>
          </a:p>
          <a:p>
            <a:pPr lvl="0"/>
            <a:r>
              <a:rPr lang="en-US" dirty="0"/>
              <a:t>5th	Samantha Galeana Beltran</a:t>
            </a:r>
          </a:p>
          <a:p>
            <a:pPr lvl="1"/>
            <a:r>
              <a:rPr lang="en-US" dirty="0"/>
              <a:t>John F. Kennedy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Personal Finance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Evanie Delgado</a:t>
            </a:r>
          </a:p>
          <a:p>
            <a:pPr lvl="1"/>
            <a:r>
              <a:rPr lang="en-US" dirty="0"/>
              <a:t>McKay High School</a:t>
            </a:r>
          </a:p>
          <a:p>
            <a:pPr lvl="0"/>
            <a:r>
              <a:rPr lang="en-US" dirty="0"/>
              <a:t>2nd	Annaliese Schacher</a:t>
            </a:r>
          </a:p>
          <a:p>
            <a:pPr lvl="1"/>
            <a:r>
              <a:rPr lang="en-US" dirty="0"/>
              <a:t>John F. Kennedy High School</a:t>
            </a:r>
          </a:p>
          <a:p>
            <a:pPr lvl="0"/>
            <a:r>
              <a:rPr lang="en-US" dirty="0"/>
              <a:t>3rd	Michael Olivarez</a:t>
            </a:r>
          </a:p>
          <a:p>
            <a:pPr lvl="1"/>
            <a:r>
              <a:rPr lang="en-US" dirty="0"/>
              <a:t>North Salem High School</a:t>
            </a:r>
          </a:p>
          <a:p>
            <a:pPr lvl="0"/>
            <a:r>
              <a:rPr lang="en-US" dirty="0"/>
              <a:t>4th	Nic Pugh</a:t>
            </a:r>
          </a:p>
          <a:p>
            <a:pPr lvl="1"/>
            <a:r>
              <a:rPr lang="en-US" dirty="0"/>
              <a:t>McKay High School</a:t>
            </a:r>
          </a:p>
          <a:p>
            <a:pPr lvl="0"/>
            <a:r>
              <a:rPr lang="en-US" dirty="0"/>
              <a:t>5th	Alexis Hegner</a:t>
            </a:r>
          </a:p>
          <a:p>
            <a:pPr lvl="1"/>
            <a:r>
              <a:rPr lang="en-US" dirty="0"/>
              <a:t>McKay High School</a:t>
            </a:r>
          </a:p>
          <a:p>
            <a:pPr lvl="0"/>
            <a:r>
              <a:rPr lang="en-US" dirty="0"/>
              <a:t>6th	Angel Hernandez</a:t>
            </a:r>
          </a:p>
          <a:p>
            <a:pPr lvl="1"/>
            <a:r>
              <a:rPr lang="en-US" dirty="0"/>
              <a:t>McKay High School</a:t>
            </a:r>
          </a:p>
          <a:p>
            <a:pPr lvl="0"/>
            <a:r>
              <a:rPr lang="en-US" dirty="0"/>
              <a:t>7th	Edgar Jaramillo</a:t>
            </a:r>
          </a:p>
          <a:p>
            <a:pPr lvl="1"/>
            <a:r>
              <a:rPr lang="en-US" dirty="0"/>
              <a:t>McKay High School</a:t>
            </a:r>
          </a:p>
          <a:p>
            <a:pPr lvl="0"/>
            <a:r>
              <a:rPr lang="en-US" dirty="0"/>
              <a:t>8th	Nicole Willmschen</a:t>
            </a:r>
          </a:p>
          <a:p>
            <a:pPr lvl="1"/>
            <a:r>
              <a:rPr lang="en-US" dirty="0"/>
              <a:t>McKay High School</a:t>
            </a:r>
          </a:p>
          <a:p>
            <a:pPr lvl="0"/>
            <a:r>
              <a:rPr lang="en-US" dirty="0"/>
              <a:t>9th	Wyatt Avery</a:t>
            </a:r>
          </a:p>
          <a:p>
            <a:pPr lvl="1"/>
            <a:r>
              <a:rPr lang="en-US" dirty="0"/>
              <a:t>North Salem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Advertising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Katherine Endler</a:t>
            </a:r>
          </a:p>
          <a:p>
            <a:pPr lvl="1"/>
            <a:r>
              <a:rPr lang="en-US" dirty="0"/>
              <a:t>West Salem High School</a:t>
            </a:r>
          </a:p>
          <a:p>
            <a:pPr lvl="0"/>
            <a:r>
              <a:rPr lang="en-US" dirty="0"/>
              <a:t>2nd	Cyrus Ainsworth</a:t>
            </a:r>
          </a:p>
          <a:p>
            <a:pPr lvl="1"/>
            <a:r>
              <a:rPr lang="en-US" dirty="0"/>
              <a:t>Central High School</a:t>
            </a:r>
          </a:p>
          <a:p>
            <a:pPr lvl="0"/>
            <a:r>
              <a:rPr lang="en-US" dirty="0"/>
              <a:t>3rd	Mariela Soto-Garcia</a:t>
            </a:r>
          </a:p>
          <a:p>
            <a:pPr lvl="1"/>
            <a:r>
              <a:rPr lang="en-US" dirty="0"/>
              <a:t>West Salem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Public Policy &amp; Advocacy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Noelia Morales</a:t>
            </a:r>
          </a:p>
          <a:p>
            <a:pPr lvl="1"/>
            <a:r>
              <a:rPr lang="en-US" dirty="0"/>
              <a:t>John F. Kennedy High School</a:t>
            </a:r>
          </a:p>
          <a:p>
            <a:pPr lvl="0"/>
            <a:r>
              <a:rPr lang="en-US" dirty="0"/>
              <a:t>2nd	Katherine  Jones</a:t>
            </a:r>
          </a:p>
          <a:p>
            <a:pPr lvl="1"/>
            <a:r>
              <a:rPr lang="en-US" dirty="0"/>
              <a:t>North Salem High School</a:t>
            </a:r>
          </a:p>
          <a:p>
            <a:pPr lvl="0"/>
            <a:r>
              <a:rPr lang="en-US" dirty="0"/>
              <a:t>3rd	Rowan Smith</a:t>
            </a:r>
          </a:p>
          <a:p>
            <a:pPr lvl="1"/>
            <a:r>
              <a:rPr lang="en-US" dirty="0"/>
              <a:t>Central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Public Speaking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Jesse Rodriguez</a:t>
            </a:r>
          </a:p>
          <a:p>
            <a:pPr lvl="1"/>
            <a:r>
              <a:rPr lang="en-US" dirty="0"/>
              <a:t>McKay High School</a:t>
            </a:r>
          </a:p>
          <a:p>
            <a:pPr lvl="0"/>
            <a:r>
              <a:rPr lang="en-US" dirty="0"/>
              <a:t>Derek Varela</a:t>
            </a:r>
          </a:p>
          <a:p>
            <a:pPr lvl="1"/>
            <a:r>
              <a:rPr lang="en-US" dirty="0"/>
              <a:t>McKay High School</a:t>
            </a:r>
          </a:p>
          <a:p>
            <a:pPr lvl="0"/>
            <a:r>
              <a:rPr lang="en-US" dirty="0"/>
              <a:t>Eliana Williams</a:t>
            </a:r>
          </a:p>
          <a:p>
            <a:pPr lvl="1"/>
            <a:r>
              <a:rPr lang="en-US" dirty="0"/>
              <a:t>McKay High School</a:t>
            </a:r>
          </a:p>
          <a:p>
            <a:pPr lvl="0"/>
            <a:r>
              <a:rPr lang="en-US" dirty="0"/>
              <a:t>Ashlyn Anderson</a:t>
            </a:r>
          </a:p>
          <a:p>
            <a:pPr lvl="1"/>
            <a:r>
              <a:rPr lang="en-US" dirty="0"/>
              <a:t>Central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Sales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984886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Soliel Sowa, Megan Wagner</a:t>
            </a:r>
          </a:p>
          <a:p>
            <a:pPr lvl="1"/>
            <a:r>
              <a:rPr lang="en-US" dirty="0"/>
              <a:t>John F. Kennedy High School</a:t>
            </a:r>
          </a:p>
          <a:p>
            <a:pPr lvl="0"/>
            <a:r>
              <a:rPr lang="en-US" dirty="0"/>
              <a:t>Jamil Elias, Jackson Kesch, DiLeonardo  Ritchie</a:t>
            </a:r>
          </a:p>
          <a:p>
            <a:pPr lvl="1"/>
            <a:r>
              <a:rPr lang="en-US" dirty="0"/>
              <a:t>Silverton High School</a:t>
            </a:r>
          </a:p>
          <a:p>
            <a:pPr lvl="0"/>
            <a:r>
              <a:rPr lang="en-US" dirty="0"/>
              <a:t>AJ Aker, JD Arthur</a:t>
            </a:r>
          </a:p>
          <a:p>
            <a:pPr lvl="1"/>
            <a:r>
              <a:rPr lang="en-US" dirty="0"/>
              <a:t>Silverton High School</a:t>
            </a:r>
          </a:p>
          <a:p>
            <a:pPr lvl="0"/>
            <a:r>
              <a:rPr lang="en-US" dirty="0"/>
              <a:t>Stephen Carlgren</a:t>
            </a:r>
          </a:p>
          <a:p>
            <a:pPr lvl="1"/>
            <a:r>
              <a:rPr lang="en-US" dirty="0"/>
              <a:t>Stayton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Securities &amp; Investments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Abraham Garcia</a:t>
            </a:r>
          </a:p>
          <a:p>
            <a:pPr lvl="1"/>
            <a:r>
              <a:rPr lang="en-US" dirty="0"/>
              <a:t>McKay High School</a:t>
            </a:r>
          </a:p>
          <a:p>
            <a:pPr lvl="0"/>
            <a:r>
              <a:rPr lang="en-US" dirty="0"/>
              <a:t>2nd	Bryan Garcia</a:t>
            </a:r>
          </a:p>
          <a:p>
            <a:pPr lvl="1"/>
            <a:r>
              <a:rPr lang="en-US" dirty="0"/>
              <a:t>McKay High School</a:t>
            </a:r>
          </a:p>
          <a:p>
            <a:pPr lvl="0"/>
            <a:r>
              <a:rPr lang="en-US" dirty="0"/>
              <a:t>3rd	Juan Ramirez</a:t>
            </a:r>
          </a:p>
          <a:p>
            <a:pPr lvl="1"/>
            <a:r>
              <a:rPr lang="en-US" dirty="0"/>
              <a:t>McKay High School</a:t>
            </a:r>
          </a:p>
          <a:p>
            <a:pPr lvl="0"/>
            <a:r>
              <a:rPr lang="en-US" dirty="0"/>
              <a:t>4th	Nic Pugh</a:t>
            </a:r>
          </a:p>
          <a:p>
            <a:pPr lvl="1"/>
            <a:r>
              <a:rPr lang="en-US" dirty="0"/>
              <a:t>McKay High School</a:t>
            </a:r>
          </a:p>
          <a:p>
            <a:pPr lvl="0"/>
            <a:r>
              <a:rPr lang="en-US" dirty="0"/>
              <a:t>5th	Cristian Fuentes</a:t>
            </a:r>
          </a:p>
          <a:p>
            <a:pPr lvl="1"/>
            <a:r>
              <a:rPr lang="en-US" dirty="0"/>
              <a:t>McKay High School</a:t>
            </a:r>
          </a:p>
          <a:p>
            <a:pPr lvl="0"/>
            <a:r>
              <a:rPr lang="en-US" dirty="0"/>
              <a:t>6th	Jorge Anaya</a:t>
            </a:r>
          </a:p>
          <a:p>
            <a:pPr lvl="1"/>
            <a:r>
              <a:rPr lang="en-US" dirty="0"/>
              <a:t>McKay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Sports &amp; Entertainment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Nolan Fredinburg, Cade Vandiver , Hudson Whipple </a:t>
            </a:r>
          </a:p>
          <a:p>
            <a:pPr lvl="1"/>
            <a:r>
              <a:rPr lang="en-US" dirty="0"/>
              <a:t>West Salem High School</a:t>
            </a:r>
          </a:p>
          <a:p>
            <a:pPr lvl="0"/>
            <a:r>
              <a:rPr lang="en-US" dirty="0"/>
              <a:t>2nd	AJ Aker, JD Arthur</a:t>
            </a:r>
          </a:p>
          <a:p>
            <a:pPr lvl="1"/>
            <a:r>
              <a:rPr lang="en-US" dirty="0"/>
              <a:t>Silverton High School</a:t>
            </a:r>
          </a:p>
          <a:p>
            <a:pPr lvl="0"/>
            <a:r>
              <a:rPr lang="en-US" dirty="0"/>
              <a:t>3rd	Audrey Brenden, Madelyn Schaecher</a:t>
            </a:r>
          </a:p>
          <a:p>
            <a:pPr lvl="1"/>
            <a:r>
              <a:rPr lang="en-US" dirty="0"/>
              <a:t>John F. Kennedy High School</a:t>
            </a:r>
          </a:p>
          <a:p>
            <a:pPr lvl="0"/>
            <a:r>
              <a:rPr lang="en-US" dirty="0"/>
              <a:t>4th	Myles  Emmert, Carter Roberts</a:t>
            </a:r>
          </a:p>
          <a:p>
            <a:pPr lvl="1"/>
            <a:r>
              <a:rPr lang="en-US" dirty="0"/>
              <a:t>Stayton High School</a:t>
            </a:r>
          </a:p>
          <a:p>
            <a:pPr lvl="0"/>
            <a:r>
              <a:rPr lang="en-US" dirty="0"/>
              <a:t>5th	Daniel Harren, Luis Torres</a:t>
            </a:r>
          </a:p>
          <a:p>
            <a:pPr lvl="1"/>
            <a:r>
              <a:rPr lang="en-US" dirty="0"/>
              <a:t>McKay High School</a:t>
            </a:r>
          </a:p>
          <a:p>
            <a:pPr lvl="0"/>
            <a:r>
              <a:rPr lang="en-US" dirty="0"/>
              <a:t>6th	Ryder Britton, Trevor Redman-Brown</a:t>
            </a:r>
          </a:p>
          <a:p>
            <a:pPr lvl="1"/>
            <a:r>
              <a:rPr lang="en-US" dirty="0"/>
              <a:t>Silverton High School</a:t>
            </a:r>
          </a:p>
          <a:p>
            <a:pPr lvl="0"/>
            <a:r>
              <a:rPr lang="en-US" dirty="0"/>
              <a:t>7th	Jeremy Toy, Asiel Vazquez</a:t>
            </a:r>
          </a:p>
          <a:p>
            <a:pPr lvl="1"/>
            <a:r>
              <a:rPr lang="en-US" dirty="0"/>
              <a:t>McKay High School</a:t>
            </a:r>
          </a:p>
          <a:p>
            <a:pPr lvl="0"/>
            <a:r>
              <a:rPr lang="en-US" dirty="0"/>
              <a:t>8th	Aidan  Jalca</a:t>
            </a:r>
          </a:p>
          <a:p>
            <a:pPr lvl="1"/>
            <a:r>
              <a:rPr lang="en-US" dirty="0"/>
              <a:t>West Salem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Supply Chain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Diego Navarrete</a:t>
            </a:r>
          </a:p>
          <a:p>
            <a:pPr lvl="1"/>
            <a:r>
              <a:rPr lang="en-US" dirty="0"/>
              <a:t>McKay High School</a:t>
            </a:r>
          </a:p>
          <a:p>
            <a:pPr lvl="0"/>
            <a:r>
              <a:rPr lang="en-US" dirty="0"/>
              <a:t>2nd	Sarah Ramirez</a:t>
            </a:r>
          </a:p>
          <a:p>
            <a:pPr lvl="1"/>
            <a:r>
              <a:rPr lang="en-US" dirty="0"/>
              <a:t>McKay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UX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Alexis Hegner</a:t>
            </a:r>
          </a:p>
          <a:p>
            <a:pPr lvl="1"/>
            <a:r>
              <a:rPr lang="en-US" dirty="0"/>
              <a:t>McKay High School</a:t>
            </a:r>
          </a:p>
          <a:p>
            <a:pPr lvl="0"/>
            <a:r>
              <a:rPr lang="en-US" dirty="0"/>
              <a:t>2nd	Devina Salcida</a:t>
            </a:r>
          </a:p>
          <a:p>
            <a:pPr lvl="1"/>
            <a:r>
              <a:rPr lang="en-US" dirty="0"/>
              <a:t>McKay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Word Processing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Jazmin Barrira</a:t>
            </a:r>
          </a:p>
          <a:p>
            <a:pPr lvl="1"/>
            <a:r>
              <a:rPr lang="en-US" dirty="0"/>
              <a:t>McKay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Agribusiness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Bella Dodson</a:t>
            </a:r>
          </a:p>
          <a:p>
            <a:pPr lvl="1"/>
            <a:r>
              <a:rPr lang="en-US" dirty="0"/>
              <a:t>John F. Kennedy High School</a:t>
            </a:r>
          </a:p>
          <a:p>
            <a:pPr lvl="0"/>
            <a:r>
              <a:rPr lang="en-US" dirty="0"/>
              <a:t>2nd	Angel Hernandez</a:t>
            </a:r>
          </a:p>
          <a:p>
            <a:pPr lvl="1"/>
            <a:r>
              <a:rPr lang="en-US" dirty="0"/>
              <a:t>McKay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Banking &amp; Financial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Katherine Endler, Mia Rasca </a:t>
            </a:r>
          </a:p>
          <a:p>
            <a:pPr lvl="1"/>
            <a:r>
              <a:rPr lang="en-US" dirty="0"/>
              <a:t>West Salem High School</a:t>
            </a:r>
          </a:p>
          <a:p>
            <a:pPr lvl="0"/>
            <a:r>
              <a:rPr lang="en-US" dirty="0"/>
              <a:t>2nd	Chase Stoddard</a:t>
            </a:r>
          </a:p>
          <a:p>
            <a:pPr lvl="1"/>
            <a:r>
              <a:rPr lang="en-US" dirty="0"/>
              <a:t>Silverton High School</a:t>
            </a:r>
          </a:p>
          <a:p>
            <a:pPr lvl="0"/>
            <a:r>
              <a:rPr lang="en-US" dirty="0"/>
              <a:t>3rd	Jasmine Zapata</a:t>
            </a:r>
          </a:p>
          <a:p>
            <a:pPr lvl="1"/>
            <a:r>
              <a:rPr lang="en-US" dirty="0"/>
              <a:t>North Salem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Business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Chase Stoddard</a:t>
            </a:r>
          </a:p>
          <a:p>
            <a:pPr lvl="1"/>
            <a:r>
              <a:rPr lang="en-US" dirty="0"/>
              <a:t>Silverton High School</a:t>
            </a:r>
          </a:p>
          <a:p>
            <a:pPr lvl="0"/>
            <a:r>
              <a:rPr lang="en-US" dirty="0"/>
              <a:t>2nd	Evanie Delgado</a:t>
            </a:r>
          </a:p>
          <a:p>
            <a:pPr lvl="1"/>
            <a:r>
              <a:rPr lang="en-US" dirty="0"/>
              <a:t>McKay High School</a:t>
            </a:r>
          </a:p>
          <a:p>
            <a:pPr lvl="0"/>
            <a:r>
              <a:rPr lang="en-US" dirty="0"/>
              <a:t>3rd	Madelyn Schaecher</a:t>
            </a:r>
          </a:p>
          <a:p>
            <a:pPr lvl="1"/>
            <a:r>
              <a:rPr lang="en-US" dirty="0"/>
              <a:t>John F. Kennedy High School</a:t>
            </a:r>
          </a:p>
          <a:p>
            <a:pPr lvl="0"/>
            <a:r>
              <a:rPr lang="en-US" dirty="0"/>
              <a:t>4th	Audrey Brenden</a:t>
            </a:r>
          </a:p>
          <a:p>
            <a:pPr lvl="1"/>
            <a:r>
              <a:rPr lang="en-US" dirty="0"/>
              <a:t>John F. Kennedy High School</a:t>
            </a:r>
          </a:p>
          <a:p>
            <a:pPr lvl="0"/>
            <a:r>
              <a:rPr lang="en-US" dirty="0"/>
              <a:t>5th	Molli Emmert</a:t>
            </a:r>
          </a:p>
          <a:p>
            <a:pPr lvl="1"/>
            <a:r>
              <a:rPr lang="en-US" dirty="0"/>
              <a:t>Stayton High School</a:t>
            </a:r>
          </a:p>
          <a:p>
            <a:pPr lvl="0"/>
            <a:r>
              <a:rPr lang="en-US" dirty="0"/>
              <a:t>6th	Molly Cox</a:t>
            </a:r>
          </a:p>
          <a:p>
            <a:pPr lvl="1"/>
            <a:r>
              <a:rPr lang="en-US" dirty="0"/>
              <a:t>Stayton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Business Ethics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Nancy Lemus-Arredondo</a:t>
            </a:r>
          </a:p>
          <a:p>
            <a:pPr lvl="1"/>
            <a:r>
              <a:rPr lang="en-US" dirty="0"/>
              <a:t>North Salem High School</a:t>
            </a:r>
          </a:p>
          <a:p>
            <a:pPr lvl="0"/>
            <a:r>
              <a:rPr lang="en-US" dirty="0"/>
              <a:t>2nd	Yoana Catano, Cindy Corona</a:t>
            </a:r>
          </a:p>
          <a:p>
            <a:pPr lvl="1"/>
            <a:r>
              <a:rPr lang="en-US" dirty="0"/>
              <a:t>McKay High School</a:t>
            </a:r>
          </a:p>
          <a:p>
            <a:pPr lvl="0"/>
            <a:r>
              <a:rPr lang="en-US" dirty="0"/>
              <a:t>3rd	James Winningham</a:t>
            </a:r>
          </a:p>
          <a:p>
            <a:pPr lvl="1"/>
            <a:r>
              <a:rPr lang="en-US" dirty="0"/>
              <a:t>Central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Business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Derek Varela</a:t>
            </a:r>
          </a:p>
          <a:p>
            <a:pPr lvl="1"/>
            <a:r>
              <a:rPr lang="en-US" dirty="0"/>
              <a:t>McKay High School</a:t>
            </a:r>
          </a:p>
          <a:p>
            <a:pPr lvl="0"/>
            <a:r>
              <a:rPr lang="en-US" dirty="0"/>
              <a:t>2nd	Yoana Catano</a:t>
            </a:r>
          </a:p>
          <a:p>
            <a:pPr lvl="1"/>
            <a:r>
              <a:rPr lang="en-US" dirty="0"/>
              <a:t>McKay High School</a:t>
            </a:r>
          </a:p>
          <a:p>
            <a:pPr lvl="0"/>
            <a:r>
              <a:rPr lang="en-US" dirty="0"/>
              <a:t>3rd	Dany Zamora</a:t>
            </a:r>
          </a:p>
          <a:p>
            <a:pPr lvl="1"/>
            <a:r>
              <a:rPr lang="en-US" dirty="0"/>
              <a:t>McKay High School</a:t>
            </a:r>
          </a:p>
          <a:p>
            <a:pPr lvl="0"/>
            <a:r>
              <a:rPr lang="en-US" dirty="0"/>
              <a:t>4th	Jesse Rodriguez</a:t>
            </a:r>
          </a:p>
          <a:p>
            <a:pPr lvl="1"/>
            <a:r>
              <a:rPr lang="en-US" dirty="0"/>
              <a:t>McKay High School</a:t>
            </a:r>
          </a:p>
          <a:p>
            <a:pPr lvl="0"/>
            <a:r>
              <a:rPr lang="en-US" dirty="0"/>
              <a:t>5th	Clemma Evander</a:t>
            </a:r>
          </a:p>
          <a:p>
            <a:pPr lvl="1"/>
            <a:r>
              <a:rPr lang="en-US" dirty="0"/>
              <a:t>Central High School</a:t>
            </a:r>
          </a:p>
          <a:p>
            <a:pPr lvl="0"/>
            <a:r>
              <a:rPr lang="en-US" dirty="0"/>
              <a:t>6th	Edgar Duran</a:t>
            </a:r>
          </a:p>
          <a:p>
            <a:pPr lvl="1"/>
            <a:r>
              <a:rPr lang="en-US" dirty="0"/>
              <a:t>McKay High School</a:t>
            </a:r>
          </a:p>
          <a:p>
            <a:pPr lvl="0"/>
            <a:r>
              <a:rPr lang="en-US" dirty="0"/>
              <a:t>7th	Devina Salcida</a:t>
            </a:r>
          </a:p>
          <a:p>
            <a:pPr lvl="1"/>
            <a:r>
              <a:rPr lang="en-US" dirty="0"/>
              <a:t>McKay High School</a:t>
            </a:r>
          </a:p>
          <a:p>
            <a:pPr lvl="0"/>
            <a:r>
              <a:rPr lang="en-US" dirty="0"/>
              <a:t>8th	Evalyn Miranda</a:t>
            </a:r>
          </a:p>
          <a:p>
            <a:pPr lvl="1"/>
            <a:r>
              <a:rPr lang="en-US" dirty="0"/>
              <a:t>McKay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wards of Excellence.potx" id="{63BAF227-8591-4A72-9A93-3CAE81243FB9}" vid="{53FEED59-0C69-48DF-B760-C27E7990FB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1397</Words>
  <Application>Microsoft Office PowerPoint</Application>
  <PresentationFormat>Widescreen</PresentationFormat>
  <Paragraphs>374</Paragraphs>
  <Slides>47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1" baseType="lpstr">
      <vt:lpstr>Arial</vt:lpstr>
      <vt:lpstr>Century Gothic</vt:lpstr>
      <vt:lpstr>Wingdings 3</vt:lpstr>
      <vt:lpstr>Wisp</vt:lpstr>
      <vt:lpstr>Awards of Excellence </vt:lpstr>
      <vt:lpstr>Accounting I</vt:lpstr>
      <vt:lpstr>Accounting II</vt:lpstr>
      <vt:lpstr>Advertising</vt:lpstr>
      <vt:lpstr>Agribusiness</vt:lpstr>
      <vt:lpstr>Banking &amp; Financial Systems</vt:lpstr>
      <vt:lpstr>Business Communication</vt:lpstr>
      <vt:lpstr>Business Ethics</vt:lpstr>
      <vt:lpstr>Business Law</vt:lpstr>
      <vt:lpstr>Business Management</vt:lpstr>
      <vt:lpstr>Client Service</vt:lpstr>
      <vt:lpstr>Computer Applications</vt:lpstr>
      <vt:lpstr>Computer Problem Solving</vt:lpstr>
      <vt:lpstr>Cyber Security</vt:lpstr>
      <vt:lpstr>Economics</vt:lpstr>
      <vt:lpstr>Entrepreneurship</vt:lpstr>
      <vt:lpstr>Financial Math</vt:lpstr>
      <vt:lpstr>Graphic Design</vt:lpstr>
      <vt:lpstr>Health Care Administration</vt:lpstr>
      <vt:lpstr>Help Desk</vt:lpstr>
      <vt:lpstr>Hospitality &amp; Event Management</vt:lpstr>
      <vt:lpstr>Human Resource Management </vt:lpstr>
      <vt:lpstr>Impromptu Speaking</vt:lpstr>
      <vt:lpstr>Insurance &amp; Risk Management</vt:lpstr>
      <vt:lpstr>International Business</vt:lpstr>
      <vt:lpstr>Introduction to Business Concepts</vt:lpstr>
      <vt:lpstr>Introduction to Business Presentation</vt:lpstr>
      <vt:lpstr>Introduction to Event Planning</vt:lpstr>
      <vt:lpstr>Introduction to FBLA</vt:lpstr>
      <vt:lpstr>Introduction to Financial Math</vt:lpstr>
      <vt:lpstr>Introduction to Marketing Concepts</vt:lpstr>
      <vt:lpstr>Introduction to Parliamentary Procedure</vt:lpstr>
      <vt:lpstr>Introduction to Public Speaking</vt:lpstr>
      <vt:lpstr>Job Interview</vt:lpstr>
      <vt:lpstr>Journalism</vt:lpstr>
      <vt:lpstr>Marketing</vt:lpstr>
      <vt:lpstr>Networking Infrastructures</vt:lpstr>
      <vt:lpstr>Organizational Leadership</vt:lpstr>
      <vt:lpstr>Personal Finance</vt:lpstr>
      <vt:lpstr>Public Policy &amp; Advocacy</vt:lpstr>
      <vt:lpstr>Public Speaking</vt:lpstr>
      <vt:lpstr>Sales Presentation</vt:lpstr>
      <vt:lpstr>Securities &amp; Investments</vt:lpstr>
      <vt:lpstr>Sports &amp; Entertainment Management</vt:lpstr>
      <vt:lpstr>Supply Chain Management</vt:lpstr>
      <vt:lpstr>UX Design</vt:lpstr>
      <vt:lpstr>Word Processing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Tiffany Perez</dc:creator>
  <cp:lastModifiedBy>Tiffany Perez</cp:lastModifiedBy>
  <cp:revision>2</cp:revision>
  <dcterms:created xsi:type="dcterms:W3CDTF">2025-01-25T19:07:08Z</dcterms:created>
  <dcterms:modified xsi:type="dcterms:W3CDTF">2025-02-14T20:42:17Z</dcterms:modified>
</cp:coreProperties>
</file>